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1"/>
  </p:sldMasterIdLst>
  <p:notesMasterIdLst>
    <p:notesMasterId r:id="rId14"/>
  </p:notesMasterIdLst>
  <p:sldIdLst>
    <p:sldId id="256" r:id="rId2"/>
    <p:sldId id="268" r:id="rId3"/>
    <p:sldId id="267" r:id="rId4"/>
    <p:sldId id="266" r:id="rId5"/>
    <p:sldId id="265" r:id="rId6"/>
    <p:sldId id="273" r:id="rId7"/>
    <p:sldId id="264" r:id="rId8"/>
    <p:sldId id="270" r:id="rId9"/>
    <p:sldId id="271" r:id="rId10"/>
    <p:sldId id="263" r:id="rId11"/>
    <p:sldId id="269"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8EDCA-CE7C-AC36-67A7-A7363D77392F}" v="2" dt="2023-02-11T13:55:53.805"/>
    <p1510:client id="{3CAC4D12-E0FC-DDEA-EF4C-BA12A35B50AA}" v="124" dt="2023-02-10T21:24:04.148"/>
    <p1510:client id="{3D298AF5-E926-CF35-F644-908575C25042}" v="15" dt="2023-02-11T14:03:17.117"/>
    <p1510:client id="{3D3FF056-B85D-265C-F154-DAE1511C37E8}" v="8" dt="2023-02-11T00:23:13.600"/>
    <p1510:client id="{5D5D25F0-CB88-728C-45B6-A5A2AD86739D}" v="11" dt="2023-02-11T17:00:13.239"/>
    <p1510:client id="{67149CA7-31C0-4B5B-AEA3-714F0854AB1D}" v="26" dt="2023-02-11T17:25:36.708"/>
    <p1510:client id="{70D4210F-9577-E197-5B96-B40C47B55C7E}" v="1" dt="2023-02-11T00:49:40.232"/>
    <p1510:client id="{A094603E-75D8-1124-D68A-84E9ED88FDB7}" v="10" dt="2023-02-11T00:41:18.719"/>
    <p1510:client id="{B3D2CD23-C6B4-1FB2-0D57-8329E99ECB61}" v="124" dt="2023-02-11T18:01:00.167"/>
    <p1510:client id="{F3779057-47E5-9DBB-0E92-AB7324C88B76}" v="1" dt="2023-02-12T00:08:58.374"/>
    <p1510:client id="{FD80FF59-5A7D-3111-D719-B585A60871B8}" v="7" dt="2023-02-11T21:04:10.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227" autoAdjust="0"/>
  </p:normalViewPr>
  <p:slideViewPr>
    <p:cSldViewPr snapToGrid="0">
      <p:cViewPr varScale="1">
        <p:scale>
          <a:sx n="50" d="100"/>
          <a:sy n="50" d="100"/>
        </p:scale>
        <p:origin x="190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e Saraceni" userId="S::saraceni.d@northeastern.edu::83ddcc89-b679-44f8-9452-233e99ca9312" providerId="AD" clId="Web-{D7F990F0-C52C-F5EA-0EBA-7C9F2036AA7D}"/>
    <pc:docChg chg="modSld">
      <pc:chgData name="Diane Saraceni" userId="S::saraceni.d@northeastern.edu::83ddcc89-b679-44f8-9452-233e99ca9312" providerId="AD" clId="Web-{D7F990F0-C52C-F5EA-0EBA-7C9F2036AA7D}" dt="2023-02-06T02:11:29.969" v="0" actId="1076"/>
      <pc:docMkLst>
        <pc:docMk/>
      </pc:docMkLst>
      <pc:sldChg chg="modSp">
        <pc:chgData name="Diane Saraceni" userId="S::saraceni.d@northeastern.edu::83ddcc89-b679-44f8-9452-233e99ca9312" providerId="AD" clId="Web-{D7F990F0-C52C-F5EA-0EBA-7C9F2036AA7D}" dt="2023-02-06T02:11:29.969" v="0" actId="1076"/>
        <pc:sldMkLst>
          <pc:docMk/>
          <pc:sldMk cId="2996610991" sldId="263"/>
        </pc:sldMkLst>
        <pc:spChg chg="mod">
          <ac:chgData name="Diane Saraceni" userId="S::saraceni.d@northeastern.edu::83ddcc89-b679-44f8-9452-233e99ca9312" providerId="AD" clId="Web-{D7F990F0-C52C-F5EA-0EBA-7C9F2036AA7D}" dt="2023-02-06T02:11:29.969" v="0" actId="1076"/>
          <ac:spMkLst>
            <pc:docMk/>
            <pc:sldMk cId="2996610991" sldId="263"/>
            <ac:spMk id="5" creationId="{265AD80A-D223-74A8-6FA9-154944722DCA}"/>
          </ac:spMkLst>
        </pc:spChg>
      </pc:sldChg>
    </pc:docChg>
  </pc:docChgLst>
  <pc:docChgLst>
    <pc:chgData name="Diane Saraceni" userId="S::saraceni.d@northeastern.edu::83ddcc89-b679-44f8-9452-233e99ca9312" providerId="AD" clId="Web-{F3779057-47E5-9DBB-0E92-AB7324C88B76}"/>
    <pc:docChg chg="delSld">
      <pc:chgData name="Diane Saraceni" userId="S::saraceni.d@northeastern.edu::83ddcc89-b679-44f8-9452-233e99ca9312" providerId="AD" clId="Web-{F3779057-47E5-9DBB-0E92-AB7324C88B76}" dt="2023-02-12T00:08:58.374" v="0"/>
      <pc:docMkLst>
        <pc:docMk/>
      </pc:docMkLst>
      <pc:sldChg chg="del">
        <pc:chgData name="Diane Saraceni" userId="S::saraceni.d@northeastern.edu::83ddcc89-b679-44f8-9452-233e99ca9312" providerId="AD" clId="Web-{F3779057-47E5-9DBB-0E92-AB7324C88B76}" dt="2023-02-12T00:08:58.374" v="0"/>
        <pc:sldMkLst>
          <pc:docMk/>
          <pc:sldMk cId="2479735219" sldId="257"/>
        </pc:sldMkLst>
      </pc:sldChg>
    </pc:docChg>
  </pc:docChgLst>
  <pc:docChgLst>
    <pc:chgData name="Diane Saraceni" userId="S::saraceni.d@northeastern.edu::83ddcc89-b679-44f8-9452-233e99ca9312" providerId="AD" clId="Web-{ACC38EC6-8CE1-2F03-3F65-1890AF3686F0}"/>
    <pc:docChg chg="addSld modSld">
      <pc:chgData name="Diane Saraceni" userId="S::saraceni.d@northeastern.edu::83ddcc89-b679-44f8-9452-233e99ca9312" providerId="AD" clId="Web-{ACC38EC6-8CE1-2F03-3F65-1890AF3686F0}" dt="2023-02-08T01:57:08.394" v="29"/>
      <pc:docMkLst>
        <pc:docMk/>
      </pc:docMkLst>
      <pc:sldChg chg="modSp">
        <pc:chgData name="Diane Saraceni" userId="S::saraceni.d@northeastern.edu::83ddcc89-b679-44f8-9452-233e99ca9312" providerId="AD" clId="Web-{ACC38EC6-8CE1-2F03-3F65-1890AF3686F0}" dt="2023-02-08T01:56:24.002" v="20" actId="20577"/>
        <pc:sldMkLst>
          <pc:docMk/>
          <pc:sldMk cId="2479735219" sldId="257"/>
        </pc:sldMkLst>
        <pc:spChg chg="mod">
          <ac:chgData name="Diane Saraceni" userId="S::saraceni.d@northeastern.edu::83ddcc89-b679-44f8-9452-233e99ca9312" providerId="AD" clId="Web-{ACC38EC6-8CE1-2F03-3F65-1890AF3686F0}" dt="2023-02-08T01:56:24.002" v="20" actId="20577"/>
          <ac:spMkLst>
            <pc:docMk/>
            <pc:sldMk cId="2479735219" sldId="257"/>
            <ac:spMk id="2" creationId="{4EF45496-2003-4FAB-4543-2F2E78F538A6}"/>
          </ac:spMkLst>
        </pc:spChg>
      </pc:sldChg>
      <pc:sldChg chg="modSp">
        <pc:chgData name="Diane Saraceni" userId="S::saraceni.d@northeastern.edu::83ddcc89-b679-44f8-9452-233e99ca9312" providerId="AD" clId="Web-{ACC38EC6-8CE1-2F03-3F65-1890AF3686F0}" dt="2023-02-08T01:57:08.394" v="29"/>
        <pc:sldMkLst>
          <pc:docMk/>
          <pc:sldMk cId="2996610991" sldId="263"/>
        </pc:sldMkLst>
        <pc:spChg chg="mod">
          <ac:chgData name="Diane Saraceni" userId="S::saraceni.d@northeastern.edu::83ddcc89-b679-44f8-9452-233e99ca9312" providerId="AD" clId="Web-{ACC38EC6-8CE1-2F03-3F65-1890AF3686F0}" dt="2023-02-08T01:57:08.394" v="29"/>
          <ac:spMkLst>
            <pc:docMk/>
            <pc:sldMk cId="2996610991" sldId="263"/>
            <ac:spMk id="2" creationId="{00000000-0000-0000-0000-000000000000}"/>
          </ac:spMkLst>
        </pc:spChg>
      </pc:sldChg>
      <pc:sldChg chg="modSp">
        <pc:chgData name="Diane Saraceni" userId="S::saraceni.d@northeastern.edu::83ddcc89-b679-44f8-9452-233e99ca9312" providerId="AD" clId="Web-{ACC38EC6-8CE1-2F03-3F65-1890AF3686F0}" dt="2023-02-08T01:56:49.815" v="24" actId="20577"/>
        <pc:sldMkLst>
          <pc:docMk/>
          <pc:sldMk cId="1748389245" sldId="264"/>
        </pc:sldMkLst>
        <pc:spChg chg="mod">
          <ac:chgData name="Diane Saraceni" userId="S::saraceni.d@northeastern.edu::83ddcc89-b679-44f8-9452-233e99ca9312" providerId="AD" clId="Web-{ACC38EC6-8CE1-2F03-3F65-1890AF3686F0}" dt="2023-02-08T01:56:49.815" v="24" actId="20577"/>
          <ac:spMkLst>
            <pc:docMk/>
            <pc:sldMk cId="1748389245" sldId="264"/>
            <ac:spMk id="2" creationId="{4EF45496-2003-4FAB-4543-2F2E78F538A6}"/>
          </ac:spMkLst>
        </pc:spChg>
      </pc:sldChg>
      <pc:sldChg chg="modSp">
        <pc:chgData name="Diane Saraceni" userId="S::saraceni.d@northeastern.edu::83ddcc89-b679-44f8-9452-233e99ca9312" providerId="AD" clId="Web-{ACC38EC6-8CE1-2F03-3F65-1890AF3686F0}" dt="2023-02-08T01:56:46.471" v="23" actId="20577"/>
        <pc:sldMkLst>
          <pc:docMk/>
          <pc:sldMk cId="761477727" sldId="265"/>
        </pc:sldMkLst>
        <pc:spChg chg="mod">
          <ac:chgData name="Diane Saraceni" userId="S::saraceni.d@northeastern.edu::83ddcc89-b679-44f8-9452-233e99ca9312" providerId="AD" clId="Web-{ACC38EC6-8CE1-2F03-3F65-1890AF3686F0}" dt="2023-02-08T01:56:46.471" v="23" actId="20577"/>
          <ac:spMkLst>
            <pc:docMk/>
            <pc:sldMk cId="761477727" sldId="265"/>
            <ac:spMk id="2" creationId="{4EF45496-2003-4FAB-4543-2F2E78F538A6}"/>
          </ac:spMkLst>
        </pc:spChg>
      </pc:sldChg>
      <pc:sldChg chg="modSp">
        <pc:chgData name="Diane Saraceni" userId="S::saraceni.d@northeastern.edu::83ddcc89-b679-44f8-9452-233e99ca9312" providerId="AD" clId="Web-{ACC38EC6-8CE1-2F03-3F65-1890AF3686F0}" dt="2023-02-08T01:56:41.018" v="22" actId="20577"/>
        <pc:sldMkLst>
          <pc:docMk/>
          <pc:sldMk cId="324055145" sldId="266"/>
        </pc:sldMkLst>
        <pc:spChg chg="mod">
          <ac:chgData name="Diane Saraceni" userId="S::saraceni.d@northeastern.edu::83ddcc89-b679-44f8-9452-233e99ca9312" providerId="AD" clId="Web-{ACC38EC6-8CE1-2F03-3F65-1890AF3686F0}" dt="2023-02-08T01:56:41.018" v="22" actId="20577"/>
          <ac:spMkLst>
            <pc:docMk/>
            <pc:sldMk cId="324055145" sldId="266"/>
            <ac:spMk id="2" creationId="{4EF45496-2003-4FAB-4543-2F2E78F538A6}"/>
          </ac:spMkLst>
        </pc:spChg>
      </pc:sldChg>
      <pc:sldChg chg="modSp">
        <pc:chgData name="Diane Saraceni" userId="S::saraceni.d@northeastern.edu::83ddcc89-b679-44f8-9452-233e99ca9312" providerId="AD" clId="Web-{ACC38EC6-8CE1-2F03-3F65-1890AF3686F0}" dt="2023-02-08T01:56:35.612" v="21" actId="20577"/>
        <pc:sldMkLst>
          <pc:docMk/>
          <pc:sldMk cId="1682873314" sldId="267"/>
        </pc:sldMkLst>
        <pc:spChg chg="mod">
          <ac:chgData name="Diane Saraceni" userId="S::saraceni.d@northeastern.edu::83ddcc89-b679-44f8-9452-233e99ca9312" providerId="AD" clId="Web-{ACC38EC6-8CE1-2F03-3F65-1890AF3686F0}" dt="2023-02-08T01:56:35.612" v="21" actId="20577"/>
          <ac:spMkLst>
            <pc:docMk/>
            <pc:sldMk cId="1682873314" sldId="267"/>
            <ac:spMk id="2" creationId="{4EF45496-2003-4FAB-4543-2F2E78F538A6}"/>
          </ac:spMkLst>
        </pc:spChg>
      </pc:sldChg>
      <pc:sldChg chg="modSp">
        <pc:chgData name="Diane Saraceni" userId="S::saraceni.d@northeastern.edu::83ddcc89-b679-44f8-9452-233e99ca9312" providerId="AD" clId="Web-{ACC38EC6-8CE1-2F03-3F65-1890AF3686F0}" dt="2023-02-08T01:56:10.486" v="18" actId="20577"/>
        <pc:sldMkLst>
          <pc:docMk/>
          <pc:sldMk cId="1148575983" sldId="268"/>
        </pc:sldMkLst>
        <pc:spChg chg="mod">
          <ac:chgData name="Diane Saraceni" userId="S::saraceni.d@northeastern.edu::83ddcc89-b679-44f8-9452-233e99ca9312" providerId="AD" clId="Web-{ACC38EC6-8CE1-2F03-3F65-1890AF3686F0}" dt="2023-02-08T01:56:10.486" v="18" actId="20577"/>
          <ac:spMkLst>
            <pc:docMk/>
            <pc:sldMk cId="1148575983" sldId="268"/>
            <ac:spMk id="2" creationId="{4EF45496-2003-4FAB-4543-2F2E78F538A6}"/>
          </ac:spMkLst>
        </pc:spChg>
      </pc:sldChg>
      <pc:sldChg chg="modSp add replId">
        <pc:chgData name="Diane Saraceni" userId="S::saraceni.d@northeastern.edu::83ddcc89-b679-44f8-9452-233e99ca9312" providerId="AD" clId="Web-{ACC38EC6-8CE1-2F03-3F65-1890AF3686F0}" dt="2023-02-08T01:56:58.753" v="26" actId="20577"/>
        <pc:sldMkLst>
          <pc:docMk/>
          <pc:sldMk cId="949993660" sldId="269"/>
        </pc:sldMkLst>
        <pc:spChg chg="mod">
          <ac:chgData name="Diane Saraceni" userId="S::saraceni.d@northeastern.edu::83ddcc89-b679-44f8-9452-233e99ca9312" providerId="AD" clId="Web-{ACC38EC6-8CE1-2F03-3F65-1890AF3686F0}" dt="2023-02-08T01:56:58.753" v="26" actId="20577"/>
          <ac:spMkLst>
            <pc:docMk/>
            <pc:sldMk cId="949993660" sldId="269"/>
            <ac:spMk id="2" creationId="{4EF45496-2003-4FAB-4543-2F2E78F538A6}"/>
          </ac:spMkLst>
        </pc:spChg>
      </pc:sldChg>
      <pc:sldChg chg="modSp add replId">
        <pc:chgData name="Diane Saraceni" userId="S::saraceni.d@northeastern.edu::83ddcc89-b679-44f8-9452-233e99ca9312" providerId="AD" clId="Web-{ACC38EC6-8CE1-2F03-3F65-1890AF3686F0}" dt="2023-02-08T01:56:53.269" v="25" actId="20577"/>
        <pc:sldMkLst>
          <pc:docMk/>
          <pc:sldMk cId="1916065659" sldId="270"/>
        </pc:sldMkLst>
        <pc:spChg chg="mod">
          <ac:chgData name="Diane Saraceni" userId="S::saraceni.d@northeastern.edu::83ddcc89-b679-44f8-9452-233e99ca9312" providerId="AD" clId="Web-{ACC38EC6-8CE1-2F03-3F65-1890AF3686F0}" dt="2023-02-08T01:56:53.269" v="25" actId="20577"/>
          <ac:spMkLst>
            <pc:docMk/>
            <pc:sldMk cId="1916065659" sldId="270"/>
            <ac:spMk id="2" creationId="{4EF45496-2003-4FAB-4543-2F2E78F538A6}"/>
          </ac:spMkLst>
        </pc:spChg>
      </pc:sldChg>
    </pc:docChg>
  </pc:docChgLst>
  <pc:docChgLst>
    <pc:chgData name="Diane Saraceni" userId="S::saraceni.d@northeastern.edu::83ddcc89-b679-44f8-9452-233e99ca9312" providerId="AD" clId="Web-{3BA8EDCA-CE7C-AC36-67A7-A7363D77392F}"/>
    <pc:docChg chg="addSld delSld">
      <pc:chgData name="Diane Saraceni" userId="S::saraceni.d@northeastern.edu::83ddcc89-b679-44f8-9452-233e99ca9312" providerId="AD" clId="Web-{3BA8EDCA-CE7C-AC36-67A7-A7363D77392F}" dt="2023-02-11T13:55:53.805" v="1"/>
      <pc:docMkLst>
        <pc:docMk/>
      </pc:docMkLst>
      <pc:sldChg chg="new del">
        <pc:chgData name="Diane Saraceni" userId="S::saraceni.d@northeastern.edu::83ddcc89-b679-44f8-9452-233e99ca9312" providerId="AD" clId="Web-{3BA8EDCA-CE7C-AC36-67A7-A7363D77392F}" dt="2023-02-11T13:55:53.805" v="1"/>
        <pc:sldMkLst>
          <pc:docMk/>
          <pc:sldMk cId="800303599" sldId="273"/>
        </pc:sldMkLst>
      </pc:sldChg>
    </pc:docChg>
  </pc:docChgLst>
  <pc:docChgLst>
    <pc:chgData name="Maia Almeida" userId="S::almeida.mai@northeastern.edu::10e036c1-5bdc-4b94-8963-8e965b337d94" providerId="AD" clId="Web-{FF838827-8A24-D453-4277-013AB01C5432}"/>
    <pc:docChg chg="modSld">
      <pc:chgData name="Maia Almeida" userId="S::almeida.mai@northeastern.edu::10e036c1-5bdc-4b94-8963-8e965b337d94" providerId="AD" clId="Web-{FF838827-8A24-D453-4277-013AB01C5432}" dt="2023-02-09T21:44:55.193" v="102" actId="20577"/>
      <pc:docMkLst>
        <pc:docMk/>
      </pc:docMkLst>
      <pc:sldChg chg="modSp">
        <pc:chgData name="Maia Almeida" userId="S::almeida.mai@northeastern.edu::10e036c1-5bdc-4b94-8963-8e965b337d94" providerId="AD" clId="Web-{FF838827-8A24-D453-4277-013AB01C5432}" dt="2023-02-09T21:44:55.193" v="102" actId="20577"/>
        <pc:sldMkLst>
          <pc:docMk/>
          <pc:sldMk cId="1682873314" sldId="267"/>
        </pc:sldMkLst>
        <pc:spChg chg="mod">
          <ac:chgData name="Maia Almeida" userId="S::almeida.mai@northeastern.edu::10e036c1-5bdc-4b94-8963-8e965b337d94" providerId="AD" clId="Web-{FF838827-8A24-D453-4277-013AB01C5432}" dt="2023-02-09T21:44:55.193" v="102" actId="20577"/>
          <ac:spMkLst>
            <pc:docMk/>
            <pc:sldMk cId="1682873314" sldId="267"/>
            <ac:spMk id="56" creationId="{B3A0118A-A41B-DA36-6FFC-5505ADAC46C1}"/>
          </ac:spMkLst>
        </pc:spChg>
      </pc:sldChg>
    </pc:docChg>
  </pc:docChgLst>
  <pc:docChgLst>
    <pc:chgData name="Shannon Usher" userId="S::usher.sh@northeastern.edu::8954b459-ecdf-4e75-9b83-93831c49256b" providerId="AD" clId="Web-{B3D2CD23-C6B4-1FB2-0D57-8329E99ECB61}"/>
    <pc:docChg chg="addSld modSld">
      <pc:chgData name="Shannon Usher" userId="S::usher.sh@northeastern.edu::8954b459-ecdf-4e75-9b83-93831c49256b" providerId="AD" clId="Web-{B3D2CD23-C6B4-1FB2-0D57-8329E99ECB61}" dt="2023-02-11T18:01:00.167" v="130"/>
      <pc:docMkLst>
        <pc:docMk/>
      </pc:docMkLst>
      <pc:sldChg chg="modSp">
        <pc:chgData name="Shannon Usher" userId="S::usher.sh@northeastern.edu::8954b459-ecdf-4e75-9b83-93831c49256b" providerId="AD" clId="Web-{B3D2CD23-C6B4-1FB2-0D57-8329E99ECB61}" dt="2023-02-11T17:55:23.639" v="54" actId="20577"/>
        <pc:sldMkLst>
          <pc:docMk/>
          <pc:sldMk cId="761477727" sldId="265"/>
        </pc:sldMkLst>
        <pc:spChg chg="mod">
          <ac:chgData name="Shannon Usher" userId="S::usher.sh@northeastern.edu::8954b459-ecdf-4e75-9b83-93831c49256b" providerId="AD" clId="Web-{B3D2CD23-C6B4-1FB2-0D57-8329E99ECB61}" dt="2023-02-11T17:55:23.639" v="54" actId="20577"/>
          <ac:spMkLst>
            <pc:docMk/>
            <pc:sldMk cId="761477727" sldId="265"/>
            <ac:spMk id="56" creationId="{B3A0118A-A41B-DA36-6FFC-5505ADAC46C1}"/>
          </ac:spMkLst>
        </pc:spChg>
      </pc:sldChg>
      <pc:sldChg chg="addSp delSp modSp">
        <pc:chgData name="Shannon Usher" userId="S::usher.sh@northeastern.edu::8954b459-ecdf-4e75-9b83-93831c49256b" providerId="AD" clId="Web-{B3D2CD23-C6B4-1FB2-0D57-8329E99ECB61}" dt="2023-02-11T18:01:00.167" v="130"/>
        <pc:sldMkLst>
          <pc:docMk/>
          <pc:sldMk cId="949993660" sldId="269"/>
        </pc:sldMkLst>
        <pc:spChg chg="add del">
          <ac:chgData name="Shannon Usher" userId="S::usher.sh@northeastern.edu::8954b459-ecdf-4e75-9b83-93831c49256b" providerId="AD" clId="Web-{B3D2CD23-C6B4-1FB2-0D57-8329E99ECB61}" dt="2023-02-11T18:01:00.167" v="130"/>
          <ac:spMkLst>
            <pc:docMk/>
            <pc:sldMk cId="949993660" sldId="269"/>
            <ac:spMk id="5" creationId="{9C48342E-CB5A-EADC-42B0-8EC5D6B6B5CC}"/>
          </ac:spMkLst>
        </pc:spChg>
        <pc:spChg chg="mod">
          <ac:chgData name="Shannon Usher" userId="S::usher.sh@northeastern.edu::8954b459-ecdf-4e75-9b83-93831c49256b" providerId="AD" clId="Web-{B3D2CD23-C6B4-1FB2-0D57-8329E99ECB61}" dt="2023-02-11T18:00:27.135" v="129" actId="14100"/>
          <ac:spMkLst>
            <pc:docMk/>
            <pc:sldMk cId="949993660" sldId="269"/>
            <ac:spMk id="56" creationId="{B3A0118A-A41B-DA36-6FFC-5505ADAC46C1}"/>
          </ac:spMkLst>
        </pc:spChg>
      </pc:sldChg>
      <pc:sldChg chg="modSp">
        <pc:chgData name="Shannon Usher" userId="S::usher.sh@northeastern.edu::8954b459-ecdf-4e75-9b83-93831c49256b" providerId="AD" clId="Web-{B3D2CD23-C6B4-1FB2-0D57-8329E99ECB61}" dt="2023-02-11T18:00:11.759" v="127" actId="20577"/>
        <pc:sldMkLst>
          <pc:docMk/>
          <pc:sldMk cId="1144476090" sldId="272"/>
        </pc:sldMkLst>
        <pc:spChg chg="mod">
          <ac:chgData name="Shannon Usher" userId="S::usher.sh@northeastern.edu::8954b459-ecdf-4e75-9b83-93831c49256b" providerId="AD" clId="Web-{B3D2CD23-C6B4-1FB2-0D57-8329E99ECB61}" dt="2023-02-11T18:00:11.759" v="127" actId="20577"/>
          <ac:spMkLst>
            <pc:docMk/>
            <pc:sldMk cId="1144476090" sldId="272"/>
            <ac:spMk id="56" creationId="{B3A0118A-A41B-DA36-6FFC-5505ADAC46C1}"/>
          </ac:spMkLst>
        </pc:spChg>
      </pc:sldChg>
      <pc:sldChg chg="modSp add replId">
        <pc:chgData name="Shannon Usher" userId="S::usher.sh@northeastern.edu::8954b459-ecdf-4e75-9b83-93831c49256b" providerId="AD" clId="Web-{B3D2CD23-C6B4-1FB2-0D57-8329E99ECB61}" dt="2023-02-11T17:57:31.206" v="95" actId="20577"/>
        <pc:sldMkLst>
          <pc:docMk/>
          <pc:sldMk cId="3113327437" sldId="273"/>
        </pc:sldMkLst>
        <pc:spChg chg="mod">
          <ac:chgData name="Shannon Usher" userId="S::usher.sh@northeastern.edu::8954b459-ecdf-4e75-9b83-93831c49256b" providerId="AD" clId="Web-{B3D2CD23-C6B4-1FB2-0D57-8329E99ECB61}" dt="2023-02-11T17:57:31.206" v="95" actId="20577"/>
          <ac:spMkLst>
            <pc:docMk/>
            <pc:sldMk cId="3113327437" sldId="273"/>
            <ac:spMk id="56" creationId="{B3A0118A-A41B-DA36-6FFC-5505ADAC46C1}"/>
          </ac:spMkLst>
        </pc:spChg>
      </pc:sldChg>
    </pc:docChg>
  </pc:docChgLst>
  <pc:docChgLst>
    <pc:chgData name="Maia Almeida" userId="S::almeida.mai@northeastern.edu::10e036c1-5bdc-4b94-8963-8e965b337d94" providerId="AD" clId="Web-{3D298AF5-E926-CF35-F644-908575C25042}"/>
    <pc:docChg chg="modSld">
      <pc:chgData name="Maia Almeida" userId="S::almeida.mai@northeastern.edu::10e036c1-5bdc-4b94-8963-8e965b337d94" providerId="AD" clId="Web-{3D298AF5-E926-CF35-F644-908575C25042}" dt="2023-02-11T14:03:17.117" v="15" actId="1076"/>
      <pc:docMkLst>
        <pc:docMk/>
      </pc:docMkLst>
      <pc:sldChg chg="modSp">
        <pc:chgData name="Maia Almeida" userId="S::almeida.mai@northeastern.edu::10e036c1-5bdc-4b94-8963-8e965b337d94" providerId="AD" clId="Web-{3D298AF5-E926-CF35-F644-908575C25042}" dt="2023-02-11T13:20:15.005" v="7" actId="1076"/>
        <pc:sldMkLst>
          <pc:docMk/>
          <pc:sldMk cId="1748389245" sldId="264"/>
        </pc:sldMkLst>
        <pc:picChg chg="mod">
          <ac:chgData name="Maia Almeida" userId="S::almeida.mai@northeastern.edu::10e036c1-5bdc-4b94-8963-8e965b337d94" providerId="AD" clId="Web-{3D298AF5-E926-CF35-F644-908575C25042}" dt="2023-02-11T13:20:15.005" v="7" actId="1076"/>
          <ac:picMkLst>
            <pc:docMk/>
            <pc:sldMk cId="1748389245" sldId="264"/>
            <ac:picMk id="3" creationId="{511C53DD-C727-C68C-5B28-87DA12E7C5F8}"/>
          </ac:picMkLst>
        </pc:picChg>
      </pc:sldChg>
      <pc:sldChg chg="addSp modSp modMedia addAnim">
        <pc:chgData name="Maia Almeida" userId="S::almeida.mai@northeastern.edu::10e036c1-5bdc-4b94-8963-8e965b337d94" providerId="AD" clId="Web-{3D298AF5-E926-CF35-F644-908575C25042}" dt="2023-02-11T13:54:49.049" v="12" actId="1076"/>
        <pc:sldMkLst>
          <pc:docMk/>
          <pc:sldMk cId="324055145" sldId="266"/>
        </pc:sldMkLst>
        <pc:picChg chg="add mod">
          <ac:chgData name="Maia Almeida" userId="S::almeida.mai@northeastern.edu::10e036c1-5bdc-4b94-8963-8e965b337d94" providerId="AD" clId="Web-{3D298AF5-E926-CF35-F644-908575C25042}" dt="2023-02-11T13:54:49.049" v="12" actId="1076"/>
          <ac:picMkLst>
            <pc:docMk/>
            <pc:sldMk cId="324055145" sldId="266"/>
            <ac:picMk id="3" creationId="{31165311-0265-BB7F-3551-C6ADBCBCF368}"/>
          </ac:picMkLst>
        </pc:picChg>
      </pc:sldChg>
      <pc:sldChg chg="addSp delSp modSp modMedia addAnim delAnim">
        <pc:chgData name="Maia Almeida" userId="S::almeida.mai@northeastern.edu::10e036c1-5bdc-4b94-8963-8e965b337d94" providerId="AD" clId="Web-{3D298AF5-E926-CF35-F644-908575C25042}" dt="2023-02-11T14:03:17.117" v="15" actId="1076"/>
        <pc:sldMkLst>
          <pc:docMk/>
          <pc:sldMk cId="1682873314" sldId="267"/>
        </pc:sldMkLst>
        <pc:spChg chg="mod">
          <ac:chgData name="Maia Almeida" userId="S::almeida.mai@northeastern.edu::10e036c1-5bdc-4b94-8963-8e965b337d94" providerId="AD" clId="Web-{3D298AF5-E926-CF35-F644-908575C25042}" dt="2023-02-11T13:16:34.121" v="6" actId="20577"/>
          <ac:spMkLst>
            <pc:docMk/>
            <pc:sldMk cId="1682873314" sldId="267"/>
            <ac:spMk id="56" creationId="{B3A0118A-A41B-DA36-6FFC-5505ADAC46C1}"/>
          </ac:spMkLst>
        </pc:spChg>
        <pc:picChg chg="add del mod">
          <ac:chgData name="Maia Almeida" userId="S::almeida.mai@northeastern.edu::10e036c1-5bdc-4b94-8963-8e965b337d94" providerId="AD" clId="Web-{3D298AF5-E926-CF35-F644-908575C25042}" dt="2023-02-11T14:02:41.756" v="13"/>
          <ac:picMkLst>
            <pc:docMk/>
            <pc:sldMk cId="1682873314" sldId="267"/>
            <ac:picMk id="3" creationId="{48C54C2E-F37F-C70C-571D-3E0C8B22570F}"/>
          </ac:picMkLst>
        </pc:picChg>
        <pc:picChg chg="add mod">
          <ac:chgData name="Maia Almeida" userId="S::almeida.mai@northeastern.edu::10e036c1-5bdc-4b94-8963-8e965b337d94" providerId="AD" clId="Web-{3D298AF5-E926-CF35-F644-908575C25042}" dt="2023-02-11T14:03:17.117" v="15" actId="1076"/>
          <ac:picMkLst>
            <pc:docMk/>
            <pc:sldMk cId="1682873314" sldId="267"/>
            <ac:picMk id="5" creationId="{FED0915B-BE37-F14B-868F-8E893C5B888D}"/>
          </ac:picMkLst>
        </pc:picChg>
      </pc:sldChg>
    </pc:docChg>
  </pc:docChgLst>
  <pc:docChgLst>
    <pc:chgData name="Diane Saraceni" userId="S::saraceni.d@northeastern.edu::83ddcc89-b679-44f8-9452-233e99ca9312" providerId="AD" clId="Web-{3D3FF056-B85D-265C-F154-DAE1511C37E8}"/>
    <pc:docChg chg="modSld">
      <pc:chgData name="Diane Saraceni" userId="S::saraceni.d@northeastern.edu::83ddcc89-b679-44f8-9452-233e99ca9312" providerId="AD" clId="Web-{3D3FF056-B85D-265C-F154-DAE1511C37E8}" dt="2023-02-11T00:23:12.725" v="8" actId="20577"/>
      <pc:docMkLst>
        <pc:docMk/>
      </pc:docMkLst>
      <pc:sldChg chg="modSp">
        <pc:chgData name="Diane Saraceni" userId="S::saraceni.d@northeastern.edu::83ddcc89-b679-44f8-9452-233e99ca9312" providerId="AD" clId="Web-{3D3FF056-B85D-265C-F154-DAE1511C37E8}" dt="2023-02-11T00:23:12.725" v="8" actId="20577"/>
        <pc:sldMkLst>
          <pc:docMk/>
          <pc:sldMk cId="2479735219" sldId="257"/>
        </pc:sldMkLst>
        <pc:spChg chg="mod">
          <ac:chgData name="Diane Saraceni" userId="S::saraceni.d@northeastern.edu::83ddcc89-b679-44f8-9452-233e99ca9312" providerId="AD" clId="Web-{3D3FF056-B85D-265C-F154-DAE1511C37E8}" dt="2023-02-11T00:23:12.725" v="8" actId="20577"/>
          <ac:spMkLst>
            <pc:docMk/>
            <pc:sldMk cId="2479735219" sldId="257"/>
            <ac:spMk id="56" creationId="{B3A0118A-A41B-DA36-6FFC-5505ADAC46C1}"/>
          </ac:spMkLst>
        </pc:spChg>
      </pc:sldChg>
    </pc:docChg>
  </pc:docChgLst>
  <pc:docChgLst>
    <pc:chgData name="Diane Saraceni" userId="S::saraceni.d@northeastern.edu::83ddcc89-b679-44f8-9452-233e99ca9312" providerId="AD" clId="Web-{09C37941-31C2-8258-9BA2-ED378541560E}"/>
    <pc:docChg chg="modSld">
      <pc:chgData name="Diane Saraceni" userId="S::saraceni.d@northeastern.edu::83ddcc89-b679-44f8-9452-233e99ca9312" providerId="AD" clId="Web-{09C37941-31C2-8258-9BA2-ED378541560E}" dt="2023-02-08T01:10:26.127" v="134" actId="20577"/>
      <pc:docMkLst>
        <pc:docMk/>
      </pc:docMkLst>
      <pc:sldChg chg="modSp">
        <pc:chgData name="Diane Saraceni" userId="S::saraceni.d@northeastern.edu::83ddcc89-b679-44f8-9452-233e99ca9312" providerId="AD" clId="Web-{09C37941-31C2-8258-9BA2-ED378541560E}" dt="2023-02-08T01:09:50.329" v="129" actId="20577"/>
        <pc:sldMkLst>
          <pc:docMk/>
          <pc:sldMk cId="2479735219" sldId="257"/>
        </pc:sldMkLst>
        <pc:spChg chg="mod">
          <ac:chgData name="Diane Saraceni" userId="S::saraceni.d@northeastern.edu::83ddcc89-b679-44f8-9452-233e99ca9312" providerId="AD" clId="Web-{09C37941-31C2-8258-9BA2-ED378541560E}" dt="2023-02-08T01:09:50.329" v="129" actId="20577"/>
          <ac:spMkLst>
            <pc:docMk/>
            <pc:sldMk cId="2479735219" sldId="257"/>
            <ac:spMk id="56" creationId="{B3A0118A-A41B-DA36-6FFC-5505ADAC46C1}"/>
          </ac:spMkLst>
        </pc:spChg>
      </pc:sldChg>
      <pc:sldChg chg="modSp">
        <pc:chgData name="Diane Saraceni" userId="S::saraceni.d@northeastern.edu::83ddcc89-b679-44f8-9452-233e99ca9312" providerId="AD" clId="Web-{09C37941-31C2-8258-9BA2-ED378541560E}" dt="2023-02-08T01:10:26.127" v="134" actId="20577"/>
        <pc:sldMkLst>
          <pc:docMk/>
          <pc:sldMk cId="1748389245" sldId="264"/>
        </pc:sldMkLst>
        <pc:spChg chg="mod">
          <ac:chgData name="Diane Saraceni" userId="S::saraceni.d@northeastern.edu::83ddcc89-b679-44f8-9452-233e99ca9312" providerId="AD" clId="Web-{09C37941-31C2-8258-9BA2-ED378541560E}" dt="2023-02-08T01:10:26.127" v="134" actId="20577"/>
          <ac:spMkLst>
            <pc:docMk/>
            <pc:sldMk cId="1748389245" sldId="264"/>
            <ac:spMk id="2" creationId="{4EF45496-2003-4FAB-4543-2F2E78F538A6}"/>
          </ac:spMkLst>
        </pc:spChg>
      </pc:sldChg>
      <pc:sldChg chg="modSp">
        <pc:chgData name="Diane Saraceni" userId="S::saraceni.d@northeastern.edu::83ddcc89-b679-44f8-9452-233e99ca9312" providerId="AD" clId="Web-{09C37941-31C2-8258-9BA2-ED378541560E}" dt="2023-02-08T01:10:17.892" v="133" actId="20577"/>
        <pc:sldMkLst>
          <pc:docMk/>
          <pc:sldMk cId="761477727" sldId="265"/>
        </pc:sldMkLst>
        <pc:spChg chg="mod">
          <ac:chgData name="Diane Saraceni" userId="S::saraceni.d@northeastern.edu::83ddcc89-b679-44f8-9452-233e99ca9312" providerId="AD" clId="Web-{09C37941-31C2-8258-9BA2-ED378541560E}" dt="2023-02-08T01:10:17.892" v="133" actId="20577"/>
          <ac:spMkLst>
            <pc:docMk/>
            <pc:sldMk cId="761477727" sldId="265"/>
            <ac:spMk id="2" creationId="{4EF45496-2003-4FAB-4543-2F2E78F538A6}"/>
          </ac:spMkLst>
        </pc:spChg>
      </pc:sldChg>
      <pc:sldChg chg="modSp">
        <pc:chgData name="Diane Saraceni" userId="S::saraceni.d@northeastern.edu::83ddcc89-b679-44f8-9452-233e99ca9312" providerId="AD" clId="Web-{09C37941-31C2-8258-9BA2-ED378541560E}" dt="2023-02-08T01:10:07.939" v="132" actId="20577"/>
        <pc:sldMkLst>
          <pc:docMk/>
          <pc:sldMk cId="324055145" sldId="266"/>
        </pc:sldMkLst>
        <pc:spChg chg="mod">
          <ac:chgData name="Diane Saraceni" userId="S::saraceni.d@northeastern.edu::83ddcc89-b679-44f8-9452-233e99ca9312" providerId="AD" clId="Web-{09C37941-31C2-8258-9BA2-ED378541560E}" dt="2023-02-08T01:10:07.939" v="132" actId="20577"/>
          <ac:spMkLst>
            <pc:docMk/>
            <pc:sldMk cId="324055145" sldId="266"/>
            <ac:spMk id="2" creationId="{4EF45496-2003-4FAB-4543-2F2E78F538A6}"/>
          </ac:spMkLst>
        </pc:spChg>
      </pc:sldChg>
      <pc:sldChg chg="modSp">
        <pc:chgData name="Diane Saraceni" userId="S::saraceni.d@northeastern.edu::83ddcc89-b679-44f8-9452-233e99ca9312" providerId="AD" clId="Web-{09C37941-31C2-8258-9BA2-ED378541560E}" dt="2023-02-08T01:10:00.657" v="131" actId="20577"/>
        <pc:sldMkLst>
          <pc:docMk/>
          <pc:sldMk cId="1682873314" sldId="267"/>
        </pc:sldMkLst>
        <pc:spChg chg="mod">
          <ac:chgData name="Diane Saraceni" userId="S::saraceni.d@northeastern.edu::83ddcc89-b679-44f8-9452-233e99ca9312" providerId="AD" clId="Web-{09C37941-31C2-8258-9BA2-ED378541560E}" dt="2023-02-08T01:10:00.657" v="131" actId="20577"/>
          <ac:spMkLst>
            <pc:docMk/>
            <pc:sldMk cId="1682873314" sldId="267"/>
            <ac:spMk id="2" creationId="{4EF45496-2003-4FAB-4543-2F2E78F538A6}"/>
          </ac:spMkLst>
        </pc:spChg>
      </pc:sldChg>
      <pc:sldChg chg="modSp">
        <pc:chgData name="Diane Saraceni" userId="S::saraceni.d@northeastern.edu::83ddcc89-b679-44f8-9452-233e99ca9312" providerId="AD" clId="Web-{09C37941-31C2-8258-9BA2-ED378541560E}" dt="2023-02-08T01:09:51.688" v="130" actId="20577"/>
        <pc:sldMkLst>
          <pc:docMk/>
          <pc:sldMk cId="1148575983" sldId="268"/>
        </pc:sldMkLst>
        <pc:spChg chg="mod">
          <ac:chgData name="Diane Saraceni" userId="S::saraceni.d@northeastern.edu::83ddcc89-b679-44f8-9452-233e99ca9312" providerId="AD" clId="Web-{09C37941-31C2-8258-9BA2-ED378541560E}" dt="2023-02-08T01:09:51.688" v="130" actId="20577"/>
          <ac:spMkLst>
            <pc:docMk/>
            <pc:sldMk cId="1148575983" sldId="268"/>
            <ac:spMk id="2" creationId="{4EF45496-2003-4FAB-4543-2F2E78F538A6}"/>
          </ac:spMkLst>
        </pc:spChg>
      </pc:sldChg>
    </pc:docChg>
  </pc:docChgLst>
  <pc:docChgLst>
    <pc:chgData name="Diane Saraceni" userId="S::saraceni.d@northeastern.edu::83ddcc89-b679-44f8-9452-233e99ca9312" providerId="AD" clId="Web-{EEBF36A8-C2B5-035F-BABC-6A60672F3B22}"/>
    <pc:docChg chg="modSld">
      <pc:chgData name="Diane Saraceni" userId="S::saraceni.d@northeastern.edu::83ddcc89-b679-44f8-9452-233e99ca9312" providerId="AD" clId="Web-{EEBF36A8-C2B5-035F-BABC-6A60672F3B22}" dt="2023-02-08T01:06:48.637" v="27" actId="20577"/>
      <pc:docMkLst>
        <pc:docMk/>
      </pc:docMkLst>
      <pc:sldChg chg="modSp">
        <pc:chgData name="Diane Saraceni" userId="S::saraceni.d@northeastern.edu::83ddcc89-b679-44f8-9452-233e99ca9312" providerId="AD" clId="Web-{EEBF36A8-C2B5-035F-BABC-6A60672F3B22}" dt="2023-02-08T01:06:48.637" v="27" actId="20577"/>
        <pc:sldMkLst>
          <pc:docMk/>
          <pc:sldMk cId="2479735219" sldId="257"/>
        </pc:sldMkLst>
        <pc:spChg chg="mod">
          <ac:chgData name="Diane Saraceni" userId="S::saraceni.d@northeastern.edu::83ddcc89-b679-44f8-9452-233e99ca9312" providerId="AD" clId="Web-{EEBF36A8-C2B5-035F-BABC-6A60672F3B22}" dt="2023-02-08T01:06:27.121" v="3" actId="20577"/>
          <ac:spMkLst>
            <pc:docMk/>
            <pc:sldMk cId="2479735219" sldId="257"/>
            <ac:spMk id="2" creationId="{4EF45496-2003-4FAB-4543-2F2E78F538A6}"/>
          </ac:spMkLst>
        </pc:spChg>
        <pc:spChg chg="mod">
          <ac:chgData name="Diane Saraceni" userId="S::saraceni.d@northeastern.edu::83ddcc89-b679-44f8-9452-233e99ca9312" providerId="AD" clId="Web-{EEBF36A8-C2B5-035F-BABC-6A60672F3B22}" dt="2023-02-08T01:06:48.637" v="27" actId="20577"/>
          <ac:spMkLst>
            <pc:docMk/>
            <pc:sldMk cId="2479735219" sldId="257"/>
            <ac:spMk id="56" creationId="{B3A0118A-A41B-DA36-6FFC-5505ADAC46C1}"/>
          </ac:spMkLst>
        </pc:spChg>
      </pc:sldChg>
    </pc:docChg>
  </pc:docChgLst>
  <pc:docChgLst>
    <pc:chgData name="Diane Saraceni" userId="S::saraceni.d@northeastern.edu::83ddcc89-b679-44f8-9452-233e99ca9312" providerId="AD" clId="Web-{A094603E-75D8-1124-D68A-84E9ED88FDB7}"/>
    <pc:docChg chg="modSld">
      <pc:chgData name="Diane Saraceni" userId="S::saraceni.d@northeastern.edu::83ddcc89-b679-44f8-9452-233e99ca9312" providerId="AD" clId="Web-{A094603E-75D8-1124-D68A-84E9ED88FDB7}" dt="2023-02-11T00:41:18.719" v="9" actId="20577"/>
      <pc:docMkLst>
        <pc:docMk/>
      </pc:docMkLst>
      <pc:sldChg chg="modSp">
        <pc:chgData name="Diane Saraceni" userId="S::saraceni.d@northeastern.edu::83ddcc89-b679-44f8-9452-233e99ca9312" providerId="AD" clId="Web-{A094603E-75D8-1124-D68A-84E9ED88FDB7}" dt="2023-02-11T00:41:18.719" v="9" actId="20577"/>
        <pc:sldMkLst>
          <pc:docMk/>
          <pc:sldMk cId="324055145" sldId="266"/>
        </pc:sldMkLst>
        <pc:spChg chg="mod">
          <ac:chgData name="Diane Saraceni" userId="S::saraceni.d@northeastern.edu::83ddcc89-b679-44f8-9452-233e99ca9312" providerId="AD" clId="Web-{A094603E-75D8-1124-D68A-84E9ED88FDB7}" dt="2023-02-11T00:41:18.719" v="9" actId="20577"/>
          <ac:spMkLst>
            <pc:docMk/>
            <pc:sldMk cId="324055145" sldId="266"/>
            <ac:spMk id="56" creationId="{B3A0118A-A41B-DA36-6FFC-5505ADAC46C1}"/>
          </ac:spMkLst>
        </pc:spChg>
      </pc:sldChg>
    </pc:docChg>
  </pc:docChgLst>
  <pc:docChgLst>
    <pc:chgData name="Maia Almeida" userId="S::almeida.mai@northeastern.edu::10e036c1-5bdc-4b94-8963-8e965b337d94" providerId="AD" clId="Web-{25284064-4B5C-EB84-0AD1-0E1A9AA04EC5}"/>
    <pc:docChg chg="modSld">
      <pc:chgData name="Maia Almeida" userId="S::almeida.mai@northeastern.edu::10e036c1-5bdc-4b94-8963-8e965b337d94" providerId="AD" clId="Web-{25284064-4B5C-EB84-0AD1-0E1A9AA04EC5}" dt="2023-02-09T16:52:34.045" v="0" actId="1076"/>
      <pc:docMkLst>
        <pc:docMk/>
      </pc:docMkLst>
      <pc:sldChg chg="modSp">
        <pc:chgData name="Maia Almeida" userId="S::almeida.mai@northeastern.edu::10e036c1-5bdc-4b94-8963-8e965b337d94" providerId="AD" clId="Web-{25284064-4B5C-EB84-0AD1-0E1A9AA04EC5}" dt="2023-02-09T16:52:34.045" v="0" actId="1076"/>
        <pc:sldMkLst>
          <pc:docMk/>
          <pc:sldMk cId="324055145" sldId="266"/>
        </pc:sldMkLst>
        <pc:spChg chg="mod">
          <ac:chgData name="Maia Almeida" userId="S::almeida.mai@northeastern.edu::10e036c1-5bdc-4b94-8963-8e965b337d94" providerId="AD" clId="Web-{25284064-4B5C-EB84-0AD1-0E1A9AA04EC5}" dt="2023-02-09T16:52:34.045" v="0" actId="1076"/>
          <ac:spMkLst>
            <pc:docMk/>
            <pc:sldMk cId="324055145" sldId="266"/>
            <ac:spMk id="56" creationId="{B3A0118A-A41B-DA36-6FFC-5505ADAC46C1}"/>
          </ac:spMkLst>
        </pc:spChg>
      </pc:sldChg>
    </pc:docChg>
  </pc:docChgLst>
  <pc:docChgLst>
    <pc:chgData name="Shannon Usher" userId="S::usher.sh@northeastern.edu::8954b459-ecdf-4e75-9b83-93831c49256b" providerId="AD" clId="Web-{FD80FF59-5A7D-3111-D719-B585A60871B8}"/>
    <pc:docChg chg="modSld sldOrd">
      <pc:chgData name="Shannon Usher" userId="S::usher.sh@northeastern.edu::8954b459-ecdf-4e75-9b83-93831c49256b" providerId="AD" clId="Web-{FD80FF59-5A7D-3111-D719-B585A60871B8}" dt="2023-02-11T21:04:10.506" v="6" actId="1076"/>
      <pc:docMkLst>
        <pc:docMk/>
      </pc:docMkLst>
      <pc:sldChg chg="addSp modSp ord modMedia addAnim">
        <pc:chgData name="Shannon Usher" userId="S::usher.sh@northeastern.edu::8954b459-ecdf-4e75-9b83-93831c49256b" providerId="AD" clId="Web-{FD80FF59-5A7D-3111-D719-B585A60871B8}" dt="2023-02-11T21:04:10.506" v="6" actId="1076"/>
        <pc:sldMkLst>
          <pc:docMk/>
          <pc:sldMk cId="2996610991" sldId="263"/>
        </pc:sldMkLst>
        <pc:picChg chg="add mod">
          <ac:chgData name="Shannon Usher" userId="S::usher.sh@northeastern.edu::8954b459-ecdf-4e75-9b83-93831c49256b" providerId="AD" clId="Web-{FD80FF59-5A7D-3111-D719-B585A60871B8}" dt="2023-02-11T21:04:10.506" v="6" actId="1076"/>
          <ac:picMkLst>
            <pc:docMk/>
            <pc:sldMk cId="2996610991" sldId="263"/>
            <ac:picMk id="3" creationId="{F8DCDCAA-C4C8-C67F-E1B4-C9D23D8441F4}"/>
          </ac:picMkLst>
        </pc:picChg>
      </pc:sldChg>
      <pc:sldChg chg="addSp modSp modMedia addAnim">
        <pc:chgData name="Shannon Usher" userId="S::usher.sh@northeastern.edu::8954b459-ecdf-4e75-9b83-93831c49256b" providerId="AD" clId="Web-{FD80FF59-5A7D-3111-D719-B585A60871B8}" dt="2023-02-11T20:46:56.755" v="1" actId="1076"/>
        <pc:sldMkLst>
          <pc:docMk/>
          <pc:sldMk cId="761477727" sldId="265"/>
        </pc:sldMkLst>
        <pc:picChg chg="add mod">
          <ac:chgData name="Shannon Usher" userId="S::usher.sh@northeastern.edu::8954b459-ecdf-4e75-9b83-93831c49256b" providerId="AD" clId="Web-{FD80FF59-5A7D-3111-D719-B585A60871B8}" dt="2023-02-11T20:46:56.755" v="1" actId="1076"/>
          <ac:picMkLst>
            <pc:docMk/>
            <pc:sldMk cId="761477727" sldId="265"/>
            <ac:picMk id="3" creationId="{933544AA-7D22-4075-5480-DBF67CADDF9B}"/>
          </ac:picMkLst>
        </pc:picChg>
      </pc:sldChg>
      <pc:sldChg chg="addSp modSp modMedia addAnim">
        <pc:chgData name="Shannon Usher" userId="S::usher.sh@northeastern.edu::8954b459-ecdf-4e75-9b83-93831c49256b" providerId="AD" clId="Web-{FD80FF59-5A7D-3111-D719-B585A60871B8}" dt="2023-02-11T20:47:49.164" v="3" actId="1076"/>
        <pc:sldMkLst>
          <pc:docMk/>
          <pc:sldMk cId="3113327437" sldId="273"/>
        </pc:sldMkLst>
        <pc:picChg chg="add mod">
          <ac:chgData name="Shannon Usher" userId="S::usher.sh@northeastern.edu::8954b459-ecdf-4e75-9b83-93831c49256b" providerId="AD" clId="Web-{FD80FF59-5A7D-3111-D719-B585A60871B8}" dt="2023-02-11T20:47:49.164" v="3" actId="1076"/>
          <ac:picMkLst>
            <pc:docMk/>
            <pc:sldMk cId="3113327437" sldId="273"/>
            <ac:picMk id="3" creationId="{9727D306-9636-E0C8-7760-998B14F02E30}"/>
          </ac:picMkLst>
        </pc:picChg>
      </pc:sldChg>
    </pc:docChg>
  </pc:docChgLst>
  <pc:docChgLst>
    <pc:chgData name="Diane Saraceni" userId="S::saraceni.d@northeastern.edu::83ddcc89-b679-44f8-9452-233e99ca9312" providerId="AD" clId="Web-{5D5D25F0-CB88-728C-45B6-A5A2AD86739D}"/>
    <pc:docChg chg="modSld">
      <pc:chgData name="Diane Saraceni" userId="S::saraceni.d@northeastern.edu::83ddcc89-b679-44f8-9452-233e99ca9312" providerId="AD" clId="Web-{5D5D25F0-CB88-728C-45B6-A5A2AD86739D}" dt="2023-02-11T17:00:12.973" v="8" actId="20577"/>
      <pc:docMkLst>
        <pc:docMk/>
      </pc:docMkLst>
      <pc:sldChg chg="modSp">
        <pc:chgData name="Diane Saraceni" userId="S::saraceni.d@northeastern.edu::83ddcc89-b679-44f8-9452-233e99ca9312" providerId="AD" clId="Web-{5D5D25F0-CB88-728C-45B6-A5A2AD86739D}" dt="2023-02-11T16:58:23.782" v="1" actId="1076"/>
        <pc:sldMkLst>
          <pc:docMk/>
          <pc:sldMk cId="1748389245" sldId="264"/>
        </pc:sldMkLst>
        <pc:picChg chg="mod">
          <ac:chgData name="Diane Saraceni" userId="S::saraceni.d@northeastern.edu::83ddcc89-b679-44f8-9452-233e99ca9312" providerId="AD" clId="Web-{5D5D25F0-CB88-728C-45B6-A5A2AD86739D}" dt="2023-02-11T16:58:23.782" v="1" actId="1076"/>
          <ac:picMkLst>
            <pc:docMk/>
            <pc:sldMk cId="1748389245" sldId="264"/>
            <ac:picMk id="3" creationId="{511C53DD-C727-C68C-5B28-87DA12E7C5F8}"/>
          </ac:picMkLst>
        </pc:picChg>
      </pc:sldChg>
      <pc:sldChg chg="modSp">
        <pc:chgData name="Diane Saraceni" userId="S::saraceni.d@northeastern.edu::83ddcc89-b679-44f8-9452-233e99ca9312" providerId="AD" clId="Web-{5D5D25F0-CB88-728C-45B6-A5A2AD86739D}" dt="2023-02-11T16:59:00.971" v="2" actId="20577"/>
        <pc:sldMkLst>
          <pc:docMk/>
          <pc:sldMk cId="1682873314" sldId="267"/>
        </pc:sldMkLst>
        <pc:spChg chg="mod">
          <ac:chgData name="Diane Saraceni" userId="S::saraceni.d@northeastern.edu::83ddcc89-b679-44f8-9452-233e99ca9312" providerId="AD" clId="Web-{5D5D25F0-CB88-728C-45B6-A5A2AD86739D}" dt="2023-02-11T16:59:00.971" v="2" actId="20577"/>
          <ac:spMkLst>
            <pc:docMk/>
            <pc:sldMk cId="1682873314" sldId="267"/>
            <ac:spMk id="56" creationId="{B3A0118A-A41B-DA36-6FFC-5505ADAC46C1}"/>
          </ac:spMkLst>
        </pc:spChg>
        <pc:picChg chg="mod">
          <ac:chgData name="Diane Saraceni" userId="S::saraceni.d@northeastern.edu::83ddcc89-b679-44f8-9452-233e99ca9312" providerId="AD" clId="Web-{5D5D25F0-CB88-728C-45B6-A5A2AD86739D}" dt="2023-02-11T16:58:11.859" v="0" actId="1076"/>
          <ac:picMkLst>
            <pc:docMk/>
            <pc:sldMk cId="1682873314" sldId="267"/>
            <ac:picMk id="5" creationId="{FED0915B-BE37-F14B-868F-8E893C5B888D}"/>
          </ac:picMkLst>
        </pc:picChg>
      </pc:sldChg>
      <pc:sldChg chg="modSp">
        <pc:chgData name="Diane Saraceni" userId="S::saraceni.d@northeastern.edu::83ddcc89-b679-44f8-9452-233e99ca9312" providerId="AD" clId="Web-{5D5D25F0-CB88-728C-45B6-A5A2AD86739D}" dt="2023-02-11T17:00:12.973" v="8" actId="20577"/>
        <pc:sldMkLst>
          <pc:docMk/>
          <pc:sldMk cId="1148575983" sldId="268"/>
        </pc:sldMkLst>
        <pc:spChg chg="mod">
          <ac:chgData name="Diane Saraceni" userId="S::saraceni.d@northeastern.edu::83ddcc89-b679-44f8-9452-233e99ca9312" providerId="AD" clId="Web-{5D5D25F0-CB88-728C-45B6-A5A2AD86739D}" dt="2023-02-11T17:00:12.973" v="8" actId="20577"/>
          <ac:spMkLst>
            <pc:docMk/>
            <pc:sldMk cId="1148575983" sldId="268"/>
            <ac:spMk id="56" creationId="{B3A0118A-A41B-DA36-6FFC-5505ADAC46C1}"/>
          </ac:spMkLst>
        </pc:spChg>
      </pc:sldChg>
    </pc:docChg>
  </pc:docChgLst>
  <pc:docChgLst>
    <pc:chgData name="Maia Almeida" userId="S::almeida.mai@northeastern.edu::10e036c1-5bdc-4b94-8963-8e965b337d94" providerId="AD" clId="Web-{3CAC4D12-E0FC-DDEA-EF4C-BA12A35B50AA}"/>
    <pc:docChg chg="modSld">
      <pc:chgData name="Maia Almeida" userId="S::almeida.mai@northeastern.edu::10e036c1-5bdc-4b94-8963-8e965b337d94" providerId="AD" clId="Web-{3CAC4D12-E0FC-DDEA-EF4C-BA12A35B50AA}" dt="2023-02-10T21:24:04.148" v="127" actId="20577"/>
      <pc:docMkLst>
        <pc:docMk/>
      </pc:docMkLst>
      <pc:sldChg chg="modSp">
        <pc:chgData name="Maia Almeida" userId="S::almeida.mai@northeastern.edu::10e036c1-5bdc-4b94-8963-8e965b337d94" providerId="AD" clId="Web-{3CAC4D12-E0FC-DDEA-EF4C-BA12A35B50AA}" dt="2023-02-10T21:24:04.148" v="127" actId="20577"/>
        <pc:sldMkLst>
          <pc:docMk/>
          <pc:sldMk cId="324055145" sldId="266"/>
        </pc:sldMkLst>
        <pc:spChg chg="mod">
          <ac:chgData name="Maia Almeida" userId="S::almeida.mai@northeastern.edu::10e036c1-5bdc-4b94-8963-8e965b337d94" providerId="AD" clId="Web-{3CAC4D12-E0FC-DDEA-EF4C-BA12A35B50AA}" dt="2023-02-10T21:24:04.148" v="127" actId="20577"/>
          <ac:spMkLst>
            <pc:docMk/>
            <pc:sldMk cId="324055145" sldId="266"/>
            <ac:spMk id="56" creationId="{B3A0118A-A41B-DA36-6FFC-5505ADAC46C1}"/>
          </ac:spMkLst>
        </pc:spChg>
      </pc:sldChg>
      <pc:sldChg chg="modSp">
        <pc:chgData name="Maia Almeida" userId="S::almeida.mai@northeastern.edu::10e036c1-5bdc-4b94-8963-8e965b337d94" providerId="AD" clId="Web-{3CAC4D12-E0FC-DDEA-EF4C-BA12A35B50AA}" dt="2023-02-10T17:14:49.700" v="24" actId="20577"/>
        <pc:sldMkLst>
          <pc:docMk/>
          <pc:sldMk cId="1682873314" sldId="267"/>
        </pc:sldMkLst>
        <pc:spChg chg="mod">
          <ac:chgData name="Maia Almeida" userId="S::almeida.mai@northeastern.edu::10e036c1-5bdc-4b94-8963-8e965b337d94" providerId="AD" clId="Web-{3CAC4D12-E0FC-DDEA-EF4C-BA12A35B50AA}" dt="2023-02-10T17:14:49.700" v="24" actId="20577"/>
          <ac:spMkLst>
            <pc:docMk/>
            <pc:sldMk cId="1682873314" sldId="267"/>
            <ac:spMk id="56" creationId="{B3A0118A-A41B-DA36-6FFC-5505ADAC46C1}"/>
          </ac:spMkLst>
        </pc:spChg>
      </pc:sldChg>
      <pc:sldChg chg="modSp">
        <pc:chgData name="Maia Almeida" userId="S::almeida.mai@northeastern.edu::10e036c1-5bdc-4b94-8963-8e965b337d94" providerId="AD" clId="Web-{3CAC4D12-E0FC-DDEA-EF4C-BA12A35B50AA}" dt="2023-02-10T21:16:46.024" v="116" actId="14100"/>
        <pc:sldMkLst>
          <pc:docMk/>
          <pc:sldMk cId="949993660" sldId="269"/>
        </pc:sldMkLst>
        <pc:spChg chg="mod">
          <ac:chgData name="Maia Almeida" userId="S::almeida.mai@northeastern.edu::10e036c1-5bdc-4b94-8963-8e965b337d94" providerId="AD" clId="Web-{3CAC4D12-E0FC-DDEA-EF4C-BA12A35B50AA}" dt="2023-02-10T21:16:46.024" v="116" actId="14100"/>
          <ac:spMkLst>
            <pc:docMk/>
            <pc:sldMk cId="949993660" sldId="269"/>
            <ac:spMk id="56" creationId="{B3A0118A-A41B-DA36-6FFC-5505ADAC46C1}"/>
          </ac:spMkLst>
        </pc:spChg>
      </pc:sldChg>
      <pc:sldChg chg="modSp">
        <pc:chgData name="Maia Almeida" userId="S::almeida.mai@northeastern.edu::10e036c1-5bdc-4b94-8963-8e965b337d94" providerId="AD" clId="Web-{3CAC4D12-E0FC-DDEA-EF4C-BA12A35B50AA}" dt="2023-02-10T21:23:41.678" v="124" actId="20577"/>
        <pc:sldMkLst>
          <pc:docMk/>
          <pc:sldMk cId="1144476090" sldId="272"/>
        </pc:sldMkLst>
        <pc:spChg chg="mod">
          <ac:chgData name="Maia Almeida" userId="S::almeida.mai@northeastern.edu::10e036c1-5bdc-4b94-8963-8e965b337d94" providerId="AD" clId="Web-{3CAC4D12-E0FC-DDEA-EF4C-BA12A35B50AA}" dt="2023-02-10T21:23:41.678" v="124" actId="20577"/>
          <ac:spMkLst>
            <pc:docMk/>
            <pc:sldMk cId="1144476090" sldId="272"/>
            <ac:spMk id="56" creationId="{B3A0118A-A41B-DA36-6FFC-5505ADAC46C1}"/>
          </ac:spMkLst>
        </pc:spChg>
      </pc:sldChg>
    </pc:docChg>
  </pc:docChgLst>
  <pc:docChgLst>
    <pc:chgData name="Diane Saraceni" userId="83ddcc89-b679-44f8-9452-233e99ca9312" providerId="ADAL" clId="{67149CA7-31C0-4B5B-AEA3-714F0854AB1D}"/>
    <pc:docChg chg="undo redo custSel addSld modSld">
      <pc:chgData name="Diane Saraceni" userId="83ddcc89-b679-44f8-9452-233e99ca9312" providerId="ADAL" clId="{67149CA7-31C0-4B5B-AEA3-714F0854AB1D}" dt="2023-02-11T17:25:39.994" v="3255" actId="1076"/>
      <pc:docMkLst>
        <pc:docMk/>
      </pc:docMkLst>
      <pc:sldChg chg="modSp mod">
        <pc:chgData name="Diane Saraceni" userId="83ddcc89-b679-44f8-9452-233e99ca9312" providerId="ADAL" clId="{67149CA7-31C0-4B5B-AEA3-714F0854AB1D}" dt="2023-02-09T02:18:53.060" v="880" actId="20577"/>
        <pc:sldMkLst>
          <pc:docMk/>
          <pc:sldMk cId="2479735219" sldId="257"/>
        </pc:sldMkLst>
        <pc:spChg chg="mod">
          <ac:chgData name="Diane Saraceni" userId="83ddcc89-b679-44f8-9452-233e99ca9312" providerId="ADAL" clId="{67149CA7-31C0-4B5B-AEA3-714F0854AB1D}" dt="2023-02-09T02:18:53.060" v="880" actId="20577"/>
          <ac:spMkLst>
            <pc:docMk/>
            <pc:sldMk cId="2479735219" sldId="257"/>
            <ac:spMk id="56" creationId="{B3A0118A-A41B-DA36-6FFC-5505ADAC46C1}"/>
          </ac:spMkLst>
        </pc:spChg>
      </pc:sldChg>
      <pc:sldChg chg="delSp modSp mod delAnim modNotesTx">
        <pc:chgData name="Diane Saraceni" userId="83ddcc89-b679-44f8-9452-233e99ca9312" providerId="ADAL" clId="{67149CA7-31C0-4B5B-AEA3-714F0854AB1D}" dt="2023-02-11T17:24:16.235" v="3253" actId="1076"/>
        <pc:sldMkLst>
          <pc:docMk/>
          <pc:sldMk cId="1748389245" sldId="264"/>
        </pc:sldMkLst>
        <pc:spChg chg="mod">
          <ac:chgData name="Diane Saraceni" userId="83ddcc89-b679-44f8-9452-233e99ca9312" providerId="ADAL" clId="{67149CA7-31C0-4B5B-AEA3-714F0854AB1D}" dt="2023-02-11T17:09:48.247" v="2972" actId="20577"/>
          <ac:spMkLst>
            <pc:docMk/>
            <pc:sldMk cId="1748389245" sldId="264"/>
            <ac:spMk id="56" creationId="{B3A0118A-A41B-DA36-6FFC-5505ADAC46C1}"/>
          </ac:spMkLst>
        </pc:spChg>
        <pc:picChg chg="del mod">
          <ac:chgData name="Diane Saraceni" userId="83ddcc89-b679-44f8-9452-233e99ca9312" providerId="ADAL" clId="{67149CA7-31C0-4B5B-AEA3-714F0854AB1D}" dt="2023-02-11T17:11:55.194" v="2973" actId="478"/>
          <ac:picMkLst>
            <pc:docMk/>
            <pc:sldMk cId="1748389245" sldId="264"/>
            <ac:picMk id="3" creationId="{511C53DD-C727-C68C-5B28-87DA12E7C5F8}"/>
          </ac:picMkLst>
        </pc:picChg>
        <pc:picChg chg="del mod">
          <ac:chgData name="Diane Saraceni" userId="83ddcc89-b679-44f8-9452-233e99ca9312" providerId="ADAL" clId="{67149CA7-31C0-4B5B-AEA3-714F0854AB1D}" dt="2023-02-11T17:12:09.044" v="2975" actId="478"/>
          <ac:picMkLst>
            <pc:docMk/>
            <pc:sldMk cId="1748389245" sldId="264"/>
            <ac:picMk id="5" creationId="{3D491AAA-D92E-D147-CB03-F0DE3AFC21DE}"/>
          </ac:picMkLst>
        </pc:picChg>
        <pc:picChg chg="del">
          <ac:chgData name="Diane Saraceni" userId="83ddcc89-b679-44f8-9452-233e99ca9312" providerId="ADAL" clId="{67149CA7-31C0-4B5B-AEA3-714F0854AB1D}" dt="2023-02-11T17:14:04.380" v="2978" actId="478"/>
          <ac:picMkLst>
            <pc:docMk/>
            <pc:sldMk cId="1748389245" sldId="264"/>
            <ac:picMk id="6" creationId="{DB00E693-A8EA-9298-A2A8-0AE6AC50060B}"/>
          </ac:picMkLst>
        </pc:picChg>
        <pc:picChg chg="del mod">
          <ac:chgData name="Diane Saraceni" userId="83ddcc89-b679-44f8-9452-233e99ca9312" providerId="ADAL" clId="{67149CA7-31C0-4B5B-AEA3-714F0854AB1D}" dt="2023-02-11T17:19:03.149" v="3164" actId="478"/>
          <ac:picMkLst>
            <pc:docMk/>
            <pc:sldMk cId="1748389245" sldId="264"/>
            <ac:picMk id="7" creationId="{C923528F-70A2-AA97-4821-F374FB1963F3}"/>
          </ac:picMkLst>
        </pc:picChg>
        <pc:picChg chg="del mod">
          <ac:chgData name="Diane Saraceni" userId="83ddcc89-b679-44f8-9452-233e99ca9312" providerId="ADAL" clId="{67149CA7-31C0-4B5B-AEA3-714F0854AB1D}" dt="2023-02-11T17:20:57.604" v="3252" actId="478"/>
          <ac:picMkLst>
            <pc:docMk/>
            <pc:sldMk cId="1748389245" sldId="264"/>
            <ac:picMk id="8" creationId="{61CB3C7A-E1DD-636A-6172-FD32F5B150A2}"/>
          </ac:picMkLst>
        </pc:picChg>
        <pc:picChg chg="mod">
          <ac:chgData name="Diane Saraceni" userId="83ddcc89-b679-44f8-9452-233e99ca9312" providerId="ADAL" clId="{67149CA7-31C0-4B5B-AEA3-714F0854AB1D}" dt="2023-02-11T17:24:16.235" v="3253" actId="1076"/>
          <ac:picMkLst>
            <pc:docMk/>
            <pc:sldMk cId="1748389245" sldId="264"/>
            <ac:picMk id="9" creationId="{9B0E7D8C-E958-8CA1-F557-31E101F307FB}"/>
          </ac:picMkLst>
        </pc:picChg>
      </pc:sldChg>
      <pc:sldChg chg="modSp mod">
        <pc:chgData name="Diane Saraceni" userId="83ddcc89-b679-44f8-9452-233e99ca9312" providerId="ADAL" clId="{67149CA7-31C0-4B5B-AEA3-714F0854AB1D}" dt="2023-02-11T00:37:35.553" v="2905" actId="20577"/>
        <pc:sldMkLst>
          <pc:docMk/>
          <pc:sldMk cId="324055145" sldId="266"/>
        </pc:sldMkLst>
        <pc:spChg chg="mod">
          <ac:chgData name="Diane Saraceni" userId="83ddcc89-b679-44f8-9452-233e99ca9312" providerId="ADAL" clId="{67149CA7-31C0-4B5B-AEA3-714F0854AB1D}" dt="2023-02-11T00:37:35.553" v="2905" actId="20577"/>
          <ac:spMkLst>
            <pc:docMk/>
            <pc:sldMk cId="324055145" sldId="266"/>
            <ac:spMk id="56" creationId="{B3A0118A-A41B-DA36-6FFC-5505ADAC46C1}"/>
          </ac:spMkLst>
        </pc:spChg>
      </pc:sldChg>
      <pc:sldChg chg="modSp mod">
        <pc:chgData name="Diane Saraceni" userId="83ddcc89-b679-44f8-9452-233e99ca9312" providerId="ADAL" clId="{67149CA7-31C0-4B5B-AEA3-714F0854AB1D}" dt="2023-02-10T00:19:12.651" v="1147" actId="20577"/>
        <pc:sldMkLst>
          <pc:docMk/>
          <pc:sldMk cId="1682873314" sldId="267"/>
        </pc:sldMkLst>
        <pc:spChg chg="mod">
          <ac:chgData name="Diane Saraceni" userId="83ddcc89-b679-44f8-9452-233e99ca9312" providerId="ADAL" clId="{67149CA7-31C0-4B5B-AEA3-714F0854AB1D}" dt="2023-02-10T00:19:12.651" v="1147" actId="20577"/>
          <ac:spMkLst>
            <pc:docMk/>
            <pc:sldMk cId="1682873314" sldId="267"/>
            <ac:spMk id="56" creationId="{B3A0118A-A41B-DA36-6FFC-5505ADAC46C1}"/>
          </ac:spMkLst>
        </pc:spChg>
      </pc:sldChg>
      <pc:sldChg chg="delSp modSp mod delAnim modNotesTx">
        <pc:chgData name="Diane Saraceni" userId="83ddcc89-b679-44f8-9452-233e99ca9312" providerId="ADAL" clId="{67149CA7-31C0-4B5B-AEA3-714F0854AB1D}" dt="2023-02-11T17:04:13.618" v="2907" actId="1076"/>
        <pc:sldMkLst>
          <pc:docMk/>
          <pc:sldMk cId="1148575983" sldId="268"/>
        </pc:sldMkLst>
        <pc:spChg chg="mod">
          <ac:chgData name="Diane Saraceni" userId="83ddcc89-b679-44f8-9452-233e99ca9312" providerId="ADAL" clId="{67149CA7-31C0-4B5B-AEA3-714F0854AB1D}" dt="2023-02-10T00:19:08.740" v="1144" actId="20577"/>
          <ac:spMkLst>
            <pc:docMk/>
            <pc:sldMk cId="1148575983" sldId="268"/>
            <ac:spMk id="56" creationId="{B3A0118A-A41B-DA36-6FFC-5505ADAC46C1}"/>
          </ac:spMkLst>
        </pc:spChg>
        <pc:picChg chg="del mod">
          <ac:chgData name="Diane Saraceni" userId="83ddcc89-b679-44f8-9452-233e99ca9312" providerId="ADAL" clId="{67149CA7-31C0-4B5B-AEA3-714F0854AB1D}" dt="2023-02-11T17:04:10.174" v="2906" actId="478"/>
          <ac:picMkLst>
            <pc:docMk/>
            <pc:sldMk cId="1148575983" sldId="268"/>
            <ac:picMk id="3" creationId="{F2741357-7D8B-40B5-EDBD-5882EE812587}"/>
          </ac:picMkLst>
        </pc:picChg>
        <pc:picChg chg="mod">
          <ac:chgData name="Diane Saraceni" userId="83ddcc89-b679-44f8-9452-233e99ca9312" providerId="ADAL" clId="{67149CA7-31C0-4B5B-AEA3-714F0854AB1D}" dt="2023-02-11T17:04:13.618" v="2907" actId="1076"/>
          <ac:picMkLst>
            <pc:docMk/>
            <pc:sldMk cId="1148575983" sldId="268"/>
            <ac:picMk id="5" creationId="{58CF1785-15ED-37C9-5A4E-3DBB6B0AE63B}"/>
          </ac:picMkLst>
        </pc:picChg>
      </pc:sldChg>
      <pc:sldChg chg="modSp mod">
        <pc:chgData name="Diane Saraceni" userId="83ddcc89-b679-44f8-9452-233e99ca9312" providerId="ADAL" clId="{67149CA7-31C0-4B5B-AEA3-714F0854AB1D}" dt="2023-02-10T00:47:27.202" v="1525" actId="14100"/>
        <pc:sldMkLst>
          <pc:docMk/>
          <pc:sldMk cId="949993660" sldId="269"/>
        </pc:sldMkLst>
        <pc:spChg chg="mod">
          <ac:chgData name="Diane Saraceni" userId="83ddcc89-b679-44f8-9452-233e99ca9312" providerId="ADAL" clId="{67149CA7-31C0-4B5B-AEA3-714F0854AB1D}" dt="2023-02-10T00:47:27.202" v="1525" actId="14100"/>
          <ac:spMkLst>
            <pc:docMk/>
            <pc:sldMk cId="949993660" sldId="269"/>
            <ac:spMk id="56" creationId="{B3A0118A-A41B-DA36-6FFC-5505ADAC46C1}"/>
          </ac:spMkLst>
        </pc:spChg>
      </pc:sldChg>
      <pc:sldChg chg="delSp modSp mod delAnim modNotesTx">
        <pc:chgData name="Diane Saraceni" userId="83ddcc89-b679-44f8-9452-233e99ca9312" providerId="ADAL" clId="{67149CA7-31C0-4B5B-AEA3-714F0854AB1D}" dt="2023-02-11T17:25:39.994" v="3255" actId="1076"/>
        <pc:sldMkLst>
          <pc:docMk/>
          <pc:sldMk cId="1916065659" sldId="270"/>
        </pc:sldMkLst>
        <pc:spChg chg="mod">
          <ac:chgData name="Diane Saraceni" userId="83ddcc89-b679-44f8-9452-233e99ca9312" providerId="ADAL" clId="{67149CA7-31C0-4B5B-AEA3-714F0854AB1D}" dt="2023-02-10T00:57:22.861" v="2186" actId="20577"/>
          <ac:spMkLst>
            <pc:docMk/>
            <pc:sldMk cId="1916065659" sldId="270"/>
            <ac:spMk id="2" creationId="{4EF45496-2003-4FAB-4543-2F2E78F538A6}"/>
          </ac:spMkLst>
        </pc:spChg>
        <pc:spChg chg="mod">
          <ac:chgData name="Diane Saraceni" userId="83ddcc89-b679-44f8-9452-233e99ca9312" providerId="ADAL" clId="{67149CA7-31C0-4B5B-AEA3-714F0854AB1D}" dt="2023-02-11T17:18:02.844" v="2981" actId="1076"/>
          <ac:spMkLst>
            <pc:docMk/>
            <pc:sldMk cId="1916065659" sldId="270"/>
            <ac:spMk id="56" creationId="{B3A0118A-A41B-DA36-6FFC-5505ADAC46C1}"/>
          </ac:spMkLst>
        </pc:spChg>
        <pc:picChg chg="del mod">
          <ac:chgData name="Diane Saraceni" userId="83ddcc89-b679-44f8-9452-233e99ca9312" providerId="ADAL" clId="{67149CA7-31C0-4B5B-AEA3-714F0854AB1D}" dt="2023-02-11T17:16:45.568" v="2980" actId="478"/>
          <ac:picMkLst>
            <pc:docMk/>
            <pc:sldMk cId="1916065659" sldId="270"/>
            <ac:picMk id="3" creationId="{5F7DFBB4-7573-6C64-35A6-3A7B23917251}"/>
          </ac:picMkLst>
        </pc:picChg>
        <pc:picChg chg="del mod">
          <ac:chgData name="Diane Saraceni" userId="83ddcc89-b679-44f8-9452-233e99ca9312" providerId="ADAL" clId="{67149CA7-31C0-4B5B-AEA3-714F0854AB1D}" dt="2023-02-11T17:24:35.801" v="3254" actId="478"/>
          <ac:picMkLst>
            <pc:docMk/>
            <pc:sldMk cId="1916065659" sldId="270"/>
            <ac:picMk id="5" creationId="{6711C1BB-DFB9-FAD9-4F8A-0007E00470C5}"/>
          </ac:picMkLst>
        </pc:picChg>
        <pc:picChg chg="mod">
          <ac:chgData name="Diane Saraceni" userId="83ddcc89-b679-44f8-9452-233e99ca9312" providerId="ADAL" clId="{67149CA7-31C0-4B5B-AEA3-714F0854AB1D}" dt="2023-02-11T17:25:39.994" v="3255" actId="1076"/>
          <ac:picMkLst>
            <pc:docMk/>
            <pc:sldMk cId="1916065659" sldId="270"/>
            <ac:picMk id="6" creationId="{5E918C56-2F29-C42B-2AFF-B8A42853B813}"/>
          </ac:picMkLst>
        </pc:picChg>
      </pc:sldChg>
      <pc:sldChg chg="modSp add mod modNotesTx">
        <pc:chgData name="Diane Saraceni" userId="83ddcc89-b679-44f8-9452-233e99ca9312" providerId="ADAL" clId="{67149CA7-31C0-4B5B-AEA3-714F0854AB1D}" dt="2023-02-11T00:36:13.777" v="2896" actId="1076"/>
        <pc:sldMkLst>
          <pc:docMk/>
          <pc:sldMk cId="2621863683" sldId="271"/>
        </pc:sldMkLst>
        <pc:spChg chg="mod">
          <ac:chgData name="Diane Saraceni" userId="83ddcc89-b679-44f8-9452-233e99ca9312" providerId="ADAL" clId="{67149CA7-31C0-4B5B-AEA3-714F0854AB1D}" dt="2023-02-09T02:28:57.875" v="1086" actId="20577"/>
          <ac:spMkLst>
            <pc:docMk/>
            <pc:sldMk cId="2621863683" sldId="271"/>
            <ac:spMk id="2" creationId="{4EF45496-2003-4FAB-4543-2F2E78F538A6}"/>
          </ac:spMkLst>
        </pc:spChg>
        <pc:spChg chg="mod">
          <ac:chgData name="Diane Saraceni" userId="83ddcc89-b679-44f8-9452-233e99ca9312" providerId="ADAL" clId="{67149CA7-31C0-4B5B-AEA3-714F0854AB1D}" dt="2023-02-09T02:29:30.881" v="1113" actId="403"/>
          <ac:spMkLst>
            <pc:docMk/>
            <pc:sldMk cId="2621863683" sldId="271"/>
            <ac:spMk id="56" creationId="{B3A0118A-A41B-DA36-6FFC-5505ADAC46C1}"/>
          </ac:spMkLst>
        </pc:spChg>
        <pc:picChg chg="mod">
          <ac:chgData name="Diane Saraceni" userId="83ddcc89-b679-44f8-9452-233e99ca9312" providerId="ADAL" clId="{67149CA7-31C0-4B5B-AEA3-714F0854AB1D}" dt="2023-02-11T00:36:13.777" v="2896" actId="1076"/>
          <ac:picMkLst>
            <pc:docMk/>
            <pc:sldMk cId="2621863683" sldId="271"/>
            <ac:picMk id="3" creationId="{A84CCB76-6ABD-6F24-11F6-8A42AB952B6D}"/>
          </ac:picMkLst>
        </pc:picChg>
      </pc:sldChg>
      <pc:sldChg chg="modSp add mod">
        <pc:chgData name="Diane Saraceni" userId="83ddcc89-b679-44f8-9452-233e99ca9312" providerId="ADAL" clId="{67149CA7-31C0-4B5B-AEA3-714F0854AB1D}" dt="2023-02-10T00:47:44.904" v="1527" actId="6549"/>
        <pc:sldMkLst>
          <pc:docMk/>
          <pc:sldMk cId="1144476090" sldId="272"/>
        </pc:sldMkLst>
        <pc:spChg chg="mod">
          <ac:chgData name="Diane Saraceni" userId="83ddcc89-b679-44f8-9452-233e99ca9312" providerId="ADAL" clId="{67149CA7-31C0-4B5B-AEA3-714F0854AB1D}" dt="2023-02-10T00:47:44.904" v="1527" actId="6549"/>
          <ac:spMkLst>
            <pc:docMk/>
            <pc:sldMk cId="1144476090" sldId="272"/>
            <ac:spMk id="56" creationId="{B3A0118A-A41B-DA36-6FFC-5505ADAC46C1}"/>
          </ac:spMkLst>
        </pc:spChg>
      </pc:sldChg>
    </pc:docChg>
  </pc:docChgLst>
  <pc:docChgLst>
    <pc:chgData name="Diane Saraceni" userId="S::saraceni.d@northeastern.edu::83ddcc89-b679-44f8-9452-233e99ca9312" providerId="AD" clId="Web-{70D4210F-9577-E197-5B96-B40C47B55C7E}"/>
    <pc:docChg chg="modSld">
      <pc:chgData name="Diane Saraceni" userId="S::saraceni.d@northeastern.edu::83ddcc89-b679-44f8-9452-233e99ca9312" providerId="AD" clId="Web-{70D4210F-9577-E197-5B96-B40C47B55C7E}" dt="2023-02-11T00:49:40.232" v="0" actId="20577"/>
      <pc:docMkLst>
        <pc:docMk/>
      </pc:docMkLst>
      <pc:sldChg chg="modSp">
        <pc:chgData name="Diane Saraceni" userId="S::saraceni.d@northeastern.edu::83ddcc89-b679-44f8-9452-233e99ca9312" providerId="AD" clId="Web-{70D4210F-9577-E197-5B96-B40C47B55C7E}" dt="2023-02-11T00:49:40.232" v="0" actId="20577"/>
        <pc:sldMkLst>
          <pc:docMk/>
          <pc:sldMk cId="1682873314" sldId="267"/>
        </pc:sldMkLst>
        <pc:spChg chg="mod">
          <ac:chgData name="Diane Saraceni" userId="S::saraceni.d@northeastern.edu::83ddcc89-b679-44f8-9452-233e99ca9312" providerId="AD" clId="Web-{70D4210F-9577-E197-5B96-B40C47B55C7E}" dt="2023-02-11T00:49:40.232" v="0" actId="20577"/>
          <ac:spMkLst>
            <pc:docMk/>
            <pc:sldMk cId="1682873314" sldId="267"/>
            <ac:spMk id="56" creationId="{B3A0118A-A41B-DA36-6FFC-5505ADAC46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AE92A-3608-4D79-8DA2-7EDAA9D326A6}" type="datetimeFigureOut">
              <a:rPr lang="en-US" smtClean="0"/>
              <a:t>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56B17-7290-4E5E-A510-52BAB9AE69DE}" type="slidenum">
              <a:rPr lang="en-US" smtClean="0"/>
              <a:t>‹#›</a:t>
            </a:fld>
            <a:endParaRPr lang="en-US"/>
          </a:p>
        </p:txBody>
      </p:sp>
    </p:spTree>
    <p:extLst>
      <p:ext uri="{BB962C8B-B14F-4D97-AF65-F5344CB8AC3E}">
        <p14:creationId xmlns:p14="http://schemas.microsoft.com/office/powerpoint/2010/main" val="169583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This group will explore retention rates of transgender and gender nonconforming (TGNC) students in science, technology, engineering, and mathematics (STEM) education. </a:t>
            </a:r>
          </a:p>
          <a:p>
            <a:endParaRPr lang="en-US" b="0" i="0" dirty="0">
              <a:solidFill>
                <a:srgbClr val="000000"/>
              </a:solidFill>
              <a:effectLst/>
              <a:latin typeface="Times New Roman" panose="02020603050405020304" pitchFamily="18" charset="0"/>
            </a:endParaRPr>
          </a:p>
          <a:p>
            <a:r>
              <a:rPr lang="en-US" sz="1800" b="0" i="0" dirty="0">
                <a:solidFill>
                  <a:srgbClr val="000000"/>
                </a:solidFill>
                <a:effectLst/>
                <a:latin typeface="Times New Roman" panose="02020603050405020304" pitchFamily="18" charset="0"/>
              </a:rPr>
              <a:t>Retention rates with TGNC in STEM are a problem because the retention rate is approximately 10% lower than that of their cisgender peer students (</a:t>
            </a:r>
            <a:r>
              <a:rPr lang="en-US" sz="1800" b="0" i="0" dirty="0" err="1">
                <a:solidFill>
                  <a:srgbClr val="000000"/>
                </a:solidFill>
                <a:effectLst/>
                <a:latin typeface="Times New Roman" panose="02020603050405020304" pitchFamily="18" charset="0"/>
              </a:rPr>
              <a:t>Maloy</a:t>
            </a:r>
            <a:r>
              <a:rPr lang="en-US" sz="1800" b="0" i="0" dirty="0">
                <a:solidFill>
                  <a:srgbClr val="000000"/>
                </a:solidFill>
                <a:effectLst/>
                <a:latin typeface="Times New Roman" panose="02020603050405020304" pitchFamily="18" charset="0"/>
              </a:rPr>
              <a:t> et al., 2022).</a:t>
            </a:r>
          </a:p>
          <a:p>
            <a:endParaRPr lang="en-US" sz="1800" b="0" i="0" dirty="0">
              <a:solidFill>
                <a:srgbClr val="000000"/>
              </a:solidFill>
              <a:effectLst/>
              <a:latin typeface="Times New Roman" panose="02020603050405020304" pitchFamily="18" charset="0"/>
            </a:endParaRPr>
          </a:p>
          <a:p>
            <a:r>
              <a:rPr lang="en-US" sz="1800" b="0" i="0" dirty="0">
                <a:solidFill>
                  <a:srgbClr val="000000"/>
                </a:solidFill>
                <a:effectLst/>
                <a:latin typeface="Times New Roman" panose="02020603050405020304" pitchFamily="18" charset="0"/>
              </a:rPr>
              <a:t>STEM students who identify as TGNC have reported bullying, microaggressions, unfavorable campus climates, and trouble locating peer groups that provide support (</a:t>
            </a:r>
            <a:r>
              <a:rPr lang="en-US" sz="1800" b="0" i="0" dirty="0" err="1">
                <a:solidFill>
                  <a:srgbClr val="000000"/>
                </a:solidFill>
                <a:effectLst/>
                <a:latin typeface="Times New Roman" panose="02020603050405020304" pitchFamily="18" charset="0"/>
              </a:rPr>
              <a:t>Maloy</a:t>
            </a:r>
            <a:r>
              <a:rPr lang="en-US" sz="1800" b="0" i="0" dirty="0">
                <a:solidFill>
                  <a:srgbClr val="000000"/>
                </a:solidFill>
                <a:effectLst/>
                <a:latin typeface="Times New Roman" panose="02020603050405020304" pitchFamily="18" charset="0"/>
              </a:rPr>
              <a:t> et al., 2022).</a:t>
            </a:r>
          </a:p>
          <a:p>
            <a:endParaRPr lang="en-US" sz="1800" b="0" i="0" dirty="0">
              <a:solidFill>
                <a:srgbClr val="000000"/>
              </a:solidFill>
              <a:effectLst/>
              <a:latin typeface="Times New Roman" panose="02020603050405020304" pitchFamily="18" charset="0"/>
            </a:endParaRPr>
          </a:p>
          <a:p>
            <a:r>
              <a:rPr lang="en-US" sz="1800" b="0" i="0" dirty="0">
                <a:solidFill>
                  <a:srgbClr val="000000"/>
                </a:solidFill>
                <a:effectLst/>
                <a:latin typeface="Times New Roman" panose="02020603050405020304" pitchFamily="18" charset="0"/>
              </a:rPr>
              <a:t>Although 71% of students say they struggle with mental health issues, these issues are higher among TGNC students – being around 90% (Alonso, 2023). These reasons can cause this student population to withdraw or transfer to another institution.</a:t>
            </a:r>
          </a:p>
          <a:p>
            <a:endParaRPr lang="en-US" sz="1800" b="0" i="0" dirty="0">
              <a:solidFill>
                <a:srgbClr val="000000"/>
              </a:solidFill>
              <a:effectLst/>
              <a:latin typeface="Times New Roman" panose="02020603050405020304" pitchFamily="18" charset="0"/>
            </a:endParaRPr>
          </a:p>
          <a:p>
            <a:r>
              <a:rPr lang="en-US" sz="2800" b="0" i="0" dirty="0">
                <a:solidFill>
                  <a:srgbClr val="000000"/>
                </a:solidFill>
                <a:effectLst/>
                <a:latin typeface="Times New Roman" panose="02020603050405020304" pitchFamily="18" charset="0"/>
              </a:rPr>
              <a:t>Retention rates of TGNC students further affect the diversity of STEM fields; if TGNC students are not remaining in a program to receive their degree, they therefore do not enter that field in the workforce. It is estimated that that LGBTQ+ people are 17–21% less represented in STEM fields than expected. </a:t>
            </a:r>
            <a:r>
              <a:rPr lang="en-US" sz="1800" b="0" i="0"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1A956B17-7290-4E5E-A510-52BAB9AE69DE}" type="slidenum">
              <a:rPr lang="en-US" smtClean="0"/>
              <a:t>3</a:t>
            </a:fld>
            <a:endParaRPr lang="en-US"/>
          </a:p>
        </p:txBody>
      </p:sp>
    </p:spTree>
    <p:extLst>
      <p:ext uri="{BB962C8B-B14F-4D97-AF65-F5344CB8AC3E}">
        <p14:creationId xmlns:p14="http://schemas.microsoft.com/office/powerpoint/2010/main" val="122000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proposal is a mentor program.</a:t>
            </a:r>
          </a:p>
          <a:p>
            <a:endParaRPr lang="en-US" dirty="0"/>
          </a:p>
          <a:p>
            <a:r>
              <a:rPr lang="en-US" dirty="0"/>
              <a:t>“</a:t>
            </a:r>
            <a:r>
              <a:rPr lang="en-US" b="0" i="0" dirty="0">
                <a:solidFill>
                  <a:srgbClr val="050505"/>
                </a:solidFill>
                <a:effectLst/>
                <a:latin typeface="helvetica neue"/>
              </a:rPr>
              <a:t>Improving the knowledge, cultural competency, and mentoring skills of educators and professionals who mentor lesbian, gay, bisexual, transgender, queer, intersex, and asexual (LGBTQ+) students and early career professionals will address an area of unmet need and complement other efforts to attract and retain LGBTQ+ people in STEM fields (Computing Research Association, 2016).”</a:t>
            </a:r>
          </a:p>
          <a:p>
            <a:endParaRPr lang="en-US" b="0" i="0" dirty="0">
              <a:solidFill>
                <a:srgbClr val="050505"/>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50505"/>
                </a:solidFill>
                <a:effectLst/>
                <a:latin typeface="helvetica neue"/>
              </a:rPr>
              <a:t>“Recent work indicates that LGBTQ+ individuals think about leaving computer science degree programs to a greater degree than non-LGBTQ+ individuals, due to LGBTQ+ students’ relatively lower sense of belonging (Computing Research Association,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50505"/>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50505"/>
                </a:solidFill>
                <a:effectLst/>
                <a:latin typeface="helvetica neue"/>
              </a:rPr>
              <a:t>According to Pacific University in Washington, “</a:t>
            </a:r>
            <a:r>
              <a:rPr lang="en-US" b="0" i="0" dirty="0">
                <a:solidFill>
                  <a:srgbClr val="000000"/>
                </a:solidFill>
                <a:effectLst/>
                <a:latin typeface="Open Sans" panose="020B0606030504020204" pitchFamily="34" charset="0"/>
              </a:rPr>
              <a:t>The Queer &amp; Trans Mentorship Program (QTMP) aims to provide LGBTQ+ students with the holistic tools they need to achieve their personal, professional, and academic goals resulting in student retention and graduation (Pacific University, 2022).”</a:t>
            </a:r>
            <a:endParaRPr lang="en-US" b="0" i="0" dirty="0">
              <a:solidFill>
                <a:srgbClr val="050505"/>
              </a:solidFill>
              <a:effectLst/>
              <a:latin typeface="helvetica neue"/>
            </a:endParaRPr>
          </a:p>
          <a:p>
            <a:endParaRPr lang="en-US" dirty="0"/>
          </a:p>
        </p:txBody>
      </p:sp>
      <p:sp>
        <p:nvSpPr>
          <p:cNvPr id="4" name="Slide Number Placeholder 3"/>
          <p:cNvSpPr>
            <a:spLocks noGrp="1"/>
          </p:cNvSpPr>
          <p:nvPr>
            <p:ph type="sldNum" sz="quarter" idx="5"/>
          </p:nvPr>
        </p:nvSpPr>
        <p:spPr/>
        <p:txBody>
          <a:bodyPr/>
          <a:lstStyle/>
          <a:p>
            <a:fld id="{1A956B17-7290-4E5E-A510-52BAB9AE69DE}" type="slidenum">
              <a:rPr lang="en-US" smtClean="0"/>
              <a:t>8</a:t>
            </a:fld>
            <a:endParaRPr lang="en-US"/>
          </a:p>
        </p:txBody>
      </p:sp>
    </p:spTree>
    <p:extLst>
      <p:ext uri="{BB962C8B-B14F-4D97-AF65-F5344CB8AC3E}">
        <p14:creationId xmlns:p14="http://schemas.microsoft.com/office/powerpoint/2010/main" val="309540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latin typeface="Calibri"/>
                <a:cs typeface="Calibri"/>
              </a:rPr>
              <a:t>Our second proposal is a resource packet (paper or digital) that would contain all the information TGNC students would need to feel safe, welcome, and included at NU, and they would know who to contact for help and have their questions answered.</a:t>
            </a:r>
          </a:p>
          <a:p>
            <a:endParaRPr lang="en-US" sz="2200" dirty="0">
              <a:latin typeface="Calibri"/>
              <a:cs typeface="Calibri"/>
            </a:endParaRPr>
          </a:p>
          <a:p>
            <a:r>
              <a:rPr lang="en-US" sz="2200" dirty="0">
                <a:latin typeface="Calibri"/>
                <a:cs typeface="Calibri"/>
              </a:rPr>
              <a:t>Trans@NU information</a:t>
            </a:r>
          </a:p>
          <a:p>
            <a:pPr lvl="1">
              <a:buFont typeface="Wingdings" panose="05000000000000000000" pitchFamily="2" charset="2"/>
              <a:buChar char="ü"/>
            </a:pPr>
            <a:r>
              <a:rPr lang="en-US" sz="1800" dirty="0">
                <a:latin typeface="Calibri"/>
                <a:cs typeface="Calibri"/>
              </a:rPr>
              <a:t>NU map of gender-neutral bathrooms</a:t>
            </a:r>
          </a:p>
          <a:p>
            <a:pPr lvl="1">
              <a:buFont typeface="Wingdings" panose="05000000000000000000" pitchFamily="2" charset="2"/>
              <a:buChar char="ü"/>
            </a:pPr>
            <a:r>
              <a:rPr lang="en-US" sz="1800" dirty="0">
                <a:latin typeface="Calibri"/>
                <a:cs typeface="Calibri"/>
              </a:rPr>
              <a:t>Info on NU gender-neutral campus housing</a:t>
            </a:r>
          </a:p>
          <a:p>
            <a:pPr lvl="1">
              <a:buFont typeface="Wingdings" panose="05000000000000000000" pitchFamily="2" charset="2"/>
              <a:buChar char="ü"/>
            </a:pPr>
            <a:r>
              <a:rPr lang="en-US" sz="1800" dirty="0">
                <a:latin typeface="Calibri"/>
                <a:cs typeface="Calibri"/>
              </a:rPr>
              <a:t>Name and gender marker – preferred and legal name changes</a:t>
            </a:r>
          </a:p>
          <a:p>
            <a:endParaRPr lang="en-US" sz="2200" dirty="0">
              <a:latin typeface="Calibri"/>
              <a:cs typeface="Calibri"/>
            </a:endParaRPr>
          </a:p>
          <a:p>
            <a:r>
              <a:rPr lang="en-US" sz="2200" dirty="0">
                <a:latin typeface="Calibri"/>
                <a:cs typeface="Calibri"/>
              </a:rPr>
              <a:t>NU policies</a:t>
            </a:r>
          </a:p>
          <a:p>
            <a:pPr lvl="1">
              <a:buFont typeface="Wingdings" panose="05000000000000000000" pitchFamily="2" charset="2"/>
              <a:buChar char="ü"/>
            </a:pPr>
            <a:r>
              <a:rPr lang="en-US" sz="1800" dirty="0">
                <a:latin typeface="Calibri"/>
                <a:cs typeface="Calibri"/>
              </a:rPr>
              <a:t>Policy #104: Policy on Sexual and Gender-Based Harassment and Title IX</a:t>
            </a:r>
          </a:p>
          <a:p>
            <a:pPr lvl="1">
              <a:buFont typeface="Wingdings" panose="05000000000000000000" pitchFamily="2" charset="2"/>
              <a:buChar char="ü"/>
            </a:pPr>
            <a:r>
              <a:rPr lang="en-US" sz="1800" dirty="0">
                <a:latin typeface="Calibri"/>
                <a:cs typeface="Calibri"/>
              </a:rPr>
              <a:t>Policy #427: Policy on Use of Chosen Name</a:t>
            </a:r>
          </a:p>
          <a:p>
            <a:pPr lvl="1">
              <a:buFont typeface="Wingdings" panose="05000000000000000000" pitchFamily="2" charset="2"/>
              <a:buChar char="ü"/>
            </a:pPr>
            <a:r>
              <a:rPr lang="en-US" sz="1800" dirty="0">
                <a:latin typeface="Calibri"/>
                <a:cs typeface="Calibri"/>
              </a:rPr>
              <a:t>Policy #800: Policy on All Gender Housing</a:t>
            </a:r>
          </a:p>
          <a:p>
            <a:endParaRPr lang="en-US" dirty="0"/>
          </a:p>
        </p:txBody>
      </p:sp>
      <p:sp>
        <p:nvSpPr>
          <p:cNvPr id="4" name="Slide Number Placeholder 3"/>
          <p:cNvSpPr>
            <a:spLocks noGrp="1"/>
          </p:cNvSpPr>
          <p:nvPr>
            <p:ph type="sldNum" sz="quarter" idx="5"/>
          </p:nvPr>
        </p:nvSpPr>
        <p:spPr/>
        <p:txBody>
          <a:bodyPr/>
          <a:lstStyle/>
          <a:p>
            <a:fld id="{1A956B17-7290-4E5E-A510-52BAB9AE69DE}" type="slidenum">
              <a:rPr lang="en-US" smtClean="0"/>
              <a:t>9</a:t>
            </a:fld>
            <a:endParaRPr lang="en-US"/>
          </a:p>
        </p:txBody>
      </p:sp>
    </p:spTree>
    <p:extLst>
      <p:ext uri="{BB962C8B-B14F-4D97-AF65-F5344CB8AC3E}">
        <p14:creationId xmlns:p14="http://schemas.microsoft.com/office/powerpoint/2010/main" val="428497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mentor program would likely have a higher budget requirement. The resource packet would be less expensive to produce especially if we create a QR code to a “packet”, or have the packet digitized and post a link on the LGBTQA Resource Center page. The resource packet would be quicker to produce. </a:t>
            </a:r>
          </a:p>
          <a:p>
            <a:endParaRPr lang="en-US" dirty="0"/>
          </a:p>
          <a:p>
            <a:r>
              <a:rPr lang="en-US" dirty="0"/>
              <a:t>Someone at the LGBTQA Resource Center would be responsible for managing the mentor program or updating papers in the resource packet (or updating a digital file). </a:t>
            </a:r>
          </a:p>
          <a:p>
            <a:endParaRPr lang="en-US" dirty="0"/>
          </a:p>
          <a:p>
            <a:r>
              <a:rPr lang="en-US" dirty="0"/>
              <a:t>The assessment plan and legal considerations are still being evaluated.</a:t>
            </a:r>
          </a:p>
        </p:txBody>
      </p:sp>
      <p:sp>
        <p:nvSpPr>
          <p:cNvPr id="4" name="Slide Number Placeholder 3"/>
          <p:cNvSpPr>
            <a:spLocks noGrp="1"/>
          </p:cNvSpPr>
          <p:nvPr>
            <p:ph type="sldNum" sz="quarter" idx="5"/>
          </p:nvPr>
        </p:nvSpPr>
        <p:spPr/>
        <p:txBody>
          <a:bodyPr/>
          <a:lstStyle/>
          <a:p>
            <a:fld id="{1A956B17-7290-4E5E-A510-52BAB9AE69DE}" type="slidenum">
              <a:rPr lang="en-US" smtClean="0"/>
              <a:t>10</a:t>
            </a:fld>
            <a:endParaRPr lang="en-US"/>
          </a:p>
        </p:txBody>
      </p:sp>
    </p:spTree>
    <p:extLst>
      <p:ext uri="{BB962C8B-B14F-4D97-AF65-F5344CB8AC3E}">
        <p14:creationId xmlns:p14="http://schemas.microsoft.com/office/powerpoint/2010/main" val="264441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2/11/2023</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9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2/11/2023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09227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2/11/2023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7655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2/11/2023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3652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2/11/2023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9594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2/11/2023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3294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2/11/2023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0293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2/11/2023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7293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2/11/2023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6247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2/11/2023</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3371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2/11/2023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98842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2/11/2023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62188003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2" r:id="rId6"/>
    <p:sldLayoutId id="2147483928" r:id="rId7"/>
    <p:sldLayoutId id="2147483929" r:id="rId8"/>
    <p:sldLayoutId id="2147483930" r:id="rId9"/>
    <p:sldLayoutId id="2147483931" r:id="rId10"/>
    <p:sldLayoutId id="2147483933"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policies.northeastern.edu/policy427/" TargetMode="External"/><Relationship Id="rId3" Type="http://schemas.openxmlformats.org/officeDocument/2006/relationships/hyperlink" Target="https://cra.org/mentoring-the-whole-stem-person-advancing-lgbtq-students-and-professionals/" TargetMode="External"/><Relationship Id="rId7" Type="http://schemas.openxmlformats.org/officeDocument/2006/relationships/hyperlink" Target="https://policies.northeastern.edu/policy800/" TargetMode="External"/><Relationship Id="rId2" Type="http://schemas.openxmlformats.org/officeDocument/2006/relationships/hyperlink" Target="https://cehd.gmu.edu/assets/docs/faculty/tenurepromotion/institutions-research-categories.pdf" TargetMode="External"/><Relationship Id="rId1" Type="http://schemas.openxmlformats.org/officeDocument/2006/relationships/slideLayout" Target="../slideLayouts/slideLayout2.xml"/><Relationship Id="rId6" Type="http://schemas.openxmlformats.org/officeDocument/2006/relationships/hyperlink" Target="https://doi.org/10.1187/cbe.21-05-0136" TargetMode="External"/><Relationship Id="rId5" Type="http://schemas.openxmlformats.org/officeDocument/2006/relationships/hyperlink" Target="https://doi.org/10.1177/1521025119895513" TargetMode="External"/><Relationship Id="rId10" Type="http://schemas.openxmlformats.org/officeDocument/2006/relationships/hyperlink" Target="https://www.pacificu.edu/academics/centers-institutes/center-gender-equity/queer-trans-mentorship-program" TargetMode="External"/><Relationship Id="rId4" Type="http://schemas.openxmlformats.org/officeDocument/2006/relationships/hyperlink" Target="https://doi.org/10.1038/d41586-018-05587-y" TargetMode="External"/><Relationship Id="rId9" Type="http://schemas.openxmlformats.org/officeDocument/2006/relationships/hyperlink" Target="https://policies.northeastern.edu/policy10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07/bf01191156" TargetMode="External"/><Relationship Id="rId7" Type="http://schemas.openxmlformats.org/officeDocument/2006/relationships/hyperlink" Target="https://nces.ed.gov/ipeds/datacenter" TargetMode="External"/><Relationship Id="rId2" Type="http://schemas.openxmlformats.org/officeDocument/2006/relationships/hyperlink" Target="https://doi.org/https:/www.laurarendon.net/wp-content/uploads/2021/07/emj-issue.pdf" TargetMode="External"/><Relationship Id="rId1" Type="http://schemas.openxmlformats.org/officeDocument/2006/relationships/slideLayout" Target="../slideLayouts/slideLayout2.xml"/><Relationship Id="rId6" Type="http://schemas.openxmlformats.org/officeDocument/2006/relationships/hyperlink" Target="https://lgbtqa.northeastern.edu/transnu/" TargetMode="External"/><Relationship Id="rId5" Type="http://schemas.openxmlformats.org/officeDocument/2006/relationships/hyperlink" Target="https://lgbtqa.northeastern.edu/student-organizations/" TargetMode="External"/><Relationship Id="rId4" Type="http://schemas.openxmlformats.org/officeDocument/2006/relationships/hyperlink" Target="https://doi.org/10.1002/ss.37119894803"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4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ckground pattern&#10;&#10;Description automatically generated">
            <a:extLst>
              <a:ext uri="{FF2B5EF4-FFF2-40B4-BE49-F238E27FC236}">
                <a16:creationId xmlns:a16="http://schemas.microsoft.com/office/drawing/2014/main" id="{A37DF94F-996D-B13F-FD15-D94A1F9B6BD3}"/>
              </a:ext>
            </a:extLst>
          </p:cNvPr>
          <p:cNvPicPr>
            <a:picLocks noChangeAspect="1"/>
          </p:cNvPicPr>
          <p:nvPr/>
        </p:nvPicPr>
        <p:blipFill rotWithShape="1">
          <a:blip r:embed="rId2"/>
          <a:srcRect l="17921" r="19195" b="-1"/>
          <a:stretch/>
        </p:blipFill>
        <p:spPr>
          <a:xfrm>
            <a:off x="3523488" y="10"/>
            <a:ext cx="8668512" cy="6857990"/>
          </a:xfrm>
          <a:prstGeom prst="rect">
            <a:avLst/>
          </a:prstGeom>
        </p:spPr>
      </p:pic>
      <p:sp>
        <p:nvSpPr>
          <p:cNvPr id="42" name="Rectangle 4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77980" y="4813545"/>
            <a:ext cx="4221281" cy="1801907"/>
          </a:xfrm>
        </p:spPr>
        <p:txBody>
          <a:bodyPr vert="horz" lIns="91440" tIns="45720" rIns="91440" bIns="45720" rtlCol="0" anchor="t">
            <a:noAutofit/>
          </a:bodyPr>
          <a:lstStyle/>
          <a:p>
            <a:pPr>
              <a:lnSpc>
                <a:spcPct val="100000"/>
              </a:lnSpc>
            </a:pPr>
            <a:r>
              <a:rPr lang="en-US" sz="1600">
                <a:latin typeface="Calibri"/>
                <a:cs typeface="Calibri"/>
              </a:rPr>
              <a:t>College of Professional Studies</a:t>
            </a:r>
            <a:endParaRPr lang="en-US" sz="1600">
              <a:latin typeface="Avenir Next LT Pro"/>
              <a:cs typeface="Calibri"/>
            </a:endParaRPr>
          </a:p>
          <a:p>
            <a:pPr>
              <a:lnSpc>
                <a:spcPct val="100000"/>
              </a:lnSpc>
            </a:pPr>
            <a:r>
              <a:rPr lang="en-US" sz="1600">
                <a:latin typeface="Calibri"/>
                <a:cs typeface="Calibri"/>
              </a:rPr>
              <a:t>Northeastern University</a:t>
            </a:r>
            <a:endParaRPr lang="en-US" sz="1600">
              <a:latin typeface="Avenir Next LT Pro"/>
              <a:cs typeface="Calibri"/>
            </a:endParaRPr>
          </a:p>
          <a:p>
            <a:pPr>
              <a:lnSpc>
                <a:spcPct val="100000"/>
              </a:lnSpc>
            </a:pPr>
            <a:r>
              <a:rPr lang="en-US" sz="1600">
                <a:latin typeface="Calibri"/>
                <a:cs typeface="Calibri"/>
              </a:rPr>
              <a:t>EDU6222: Contemporary Issues Capstone</a:t>
            </a:r>
            <a:endParaRPr lang="en-US" sz="1600">
              <a:latin typeface="Avenir Next LT Pro"/>
              <a:cs typeface="Calibri"/>
            </a:endParaRPr>
          </a:p>
          <a:p>
            <a:pPr>
              <a:lnSpc>
                <a:spcPct val="100000"/>
              </a:lnSpc>
            </a:pPr>
            <a:r>
              <a:rPr lang="en-US" sz="1600">
                <a:latin typeface="Calibri"/>
                <a:cs typeface="Calibri"/>
              </a:rPr>
              <a:t>Dr. Morris</a:t>
            </a:r>
            <a:endParaRPr lang="en-US" sz="1600">
              <a:latin typeface="Avenir Next LT Pro"/>
              <a:cs typeface="Calibri"/>
            </a:endParaRPr>
          </a:p>
          <a:p>
            <a:pPr>
              <a:lnSpc>
                <a:spcPct val="100000"/>
              </a:lnSpc>
            </a:pPr>
            <a:r>
              <a:rPr lang="en-US" sz="1600">
                <a:latin typeface="Calibri"/>
                <a:cs typeface="Calibri"/>
              </a:rPr>
              <a:t>February 12, 2023</a:t>
            </a:r>
            <a:endParaRPr lang="en-US" sz="1600"/>
          </a:p>
        </p:txBody>
      </p:sp>
      <p:sp>
        <p:nvSpPr>
          <p:cNvPr id="44" name="Rectangle 4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65AD80A-D223-74A8-6FA9-154944722DCA}"/>
              </a:ext>
            </a:extLst>
          </p:cNvPr>
          <p:cNvSpPr txBox="1"/>
          <p:nvPr/>
        </p:nvSpPr>
        <p:spPr>
          <a:xfrm>
            <a:off x="272141" y="190500"/>
            <a:ext cx="1645227"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FFFF"/>
                </a:solidFill>
              </a:rPr>
              <a:t>XXXXXXXXXXXXXXXXXXXXXXXXXXXXXXX</a:t>
            </a:r>
          </a:p>
        </p:txBody>
      </p:sp>
      <p:sp>
        <p:nvSpPr>
          <p:cNvPr id="2" name="Title 1"/>
          <p:cNvSpPr>
            <a:spLocks noGrp="1"/>
          </p:cNvSpPr>
          <p:nvPr>
            <p:ph type="ctrTitle"/>
          </p:nvPr>
        </p:nvSpPr>
        <p:spPr>
          <a:xfrm>
            <a:off x="477981" y="449428"/>
            <a:ext cx="3548347" cy="3758316"/>
          </a:xfrm>
        </p:spPr>
        <p:txBody>
          <a:bodyPr vert="horz" lIns="91440" tIns="45720" rIns="91440" bIns="45720" rtlCol="0" anchor="ctr">
            <a:normAutofit fontScale="90000"/>
          </a:bodyPr>
          <a:lstStyle/>
          <a:p>
            <a:pPr>
              <a:lnSpc>
                <a:spcPct val="100000"/>
              </a:lnSpc>
              <a:spcBef>
                <a:spcPts val="1000"/>
              </a:spcBef>
            </a:pPr>
            <a:r>
              <a:rPr lang="en-US" sz="2800" cap="none">
                <a:latin typeface="Calibri"/>
                <a:cs typeface="Calibri Light"/>
              </a:rPr>
              <a:t>Retention of </a:t>
            </a:r>
            <a:br>
              <a:rPr lang="en-US" sz="2800">
                <a:latin typeface="Calibri"/>
                <a:cs typeface="Calibri Light"/>
              </a:rPr>
            </a:br>
            <a:r>
              <a:rPr lang="en-US" sz="2800" cap="none">
                <a:latin typeface="Calibri"/>
                <a:cs typeface="Calibri Light"/>
              </a:rPr>
              <a:t>Transgender</a:t>
            </a:r>
            <a:r>
              <a:rPr lang="en-US" sz="2800">
                <a:latin typeface="Calibri"/>
                <a:cs typeface="Calibri Light"/>
              </a:rPr>
              <a:t> and </a:t>
            </a:r>
            <a:br>
              <a:rPr lang="en-US" sz="2800">
                <a:latin typeface="Calibri"/>
                <a:cs typeface="Calibri Light"/>
              </a:rPr>
            </a:br>
            <a:r>
              <a:rPr lang="en-US" sz="2800" cap="none">
                <a:latin typeface="Calibri"/>
                <a:cs typeface="Calibri Light"/>
              </a:rPr>
              <a:t>Gender </a:t>
            </a:r>
            <a:br>
              <a:rPr lang="en-US" sz="2800">
                <a:latin typeface="Calibri"/>
                <a:cs typeface="Calibri Light"/>
              </a:rPr>
            </a:br>
            <a:r>
              <a:rPr lang="en-US" sz="2800" cap="none">
                <a:latin typeface="Calibri"/>
                <a:cs typeface="Calibri Light"/>
              </a:rPr>
              <a:t>Non-Conforming Undergraduate</a:t>
            </a:r>
            <a:r>
              <a:rPr lang="en-US" sz="2800">
                <a:latin typeface="Calibri"/>
                <a:cs typeface="Calibri Light"/>
              </a:rPr>
              <a:t> STEM</a:t>
            </a:r>
            <a:r>
              <a:rPr lang="en-US" sz="2800">
                <a:ea typeface="+mj-lt"/>
                <a:cs typeface="+mj-lt"/>
              </a:rPr>
              <a:t> </a:t>
            </a:r>
            <a:r>
              <a:rPr lang="en-US" sz="2800" cap="none">
                <a:latin typeface="Calibri"/>
                <a:cs typeface="Calibri Light"/>
              </a:rPr>
              <a:t>Students</a:t>
            </a:r>
            <a:br>
              <a:rPr lang="en-US" sz="2800">
                <a:latin typeface="Calibri"/>
                <a:cs typeface="Calibri Light"/>
              </a:rPr>
            </a:br>
            <a:br>
              <a:rPr lang="en-US" sz="2800">
                <a:latin typeface="Calibri"/>
                <a:cs typeface="Calibri Light"/>
              </a:rPr>
            </a:br>
            <a:r>
              <a:rPr lang="en-US" sz="2000" b="0">
                <a:latin typeface="Calibri"/>
                <a:cs typeface="Calibri"/>
              </a:rPr>
              <a:t>Maia Almeida</a:t>
            </a:r>
            <a:endParaRPr lang="en-US" sz="2000" b="0">
              <a:ea typeface="+mj-lt"/>
              <a:cs typeface="+mj-lt"/>
            </a:endParaRPr>
          </a:p>
          <a:p>
            <a:pPr>
              <a:lnSpc>
                <a:spcPct val="100000"/>
              </a:lnSpc>
              <a:spcBef>
                <a:spcPts val="1000"/>
              </a:spcBef>
            </a:pPr>
            <a:r>
              <a:rPr lang="en-US" sz="2000" b="0">
                <a:latin typeface="Calibri"/>
                <a:cs typeface="Calibri"/>
              </a:rPr>
              <a:t>Diane Saraceni</a:t>
            </a:r>
            <a:endParaRPr lang="en-US" sz="2000" b="0">
              <a:ea typeface="+mj-lt"/>
              <a:cs typeface="+mj-lt"/>
            </a:endParaRPr>
          </a:p>
          <a:p>
            <a:pPr>
              <a:lnSpc>
                <a:spcPct val="100000"/>
              </a:lnSpc>
              <a:spcBef>
                <a:spcPts val="1000"/>
              </a:spcBef>
            </a:pPr>
            <a:r>
              <a:rPr lang="en-US" sz="2000" b="0">
                <a:latin typeface="Calibri"/>
                <a:cs typeface="Calibri"/>
              </a:rPr>
              <a:t>Shannon Usher</a:t>
            </a:r>
            <a:endParaRPr lang="en-US" sz="2000"/>
          </a:p>
        </p:txBody>
      </p: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4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ckground pattern&#10;&#10;Description automatically generated">
            <a:extLst>
              <a:ext uri="{FF2B5EF4-FFF2-40B4-BE49-F238E27FC236}">
                <a16:creationId xmlns:a16="http://schemas.microsoft.com/office/drawing/2014/main" id="{A37DF94F-996D-B13F-FD15-D94A1F9B6BD3}"/>
              </a:ext>
            </a:extLst>
          </p:cNvPr>
          <p:cNvPicPr>
            <a:picLocks noChangeAspect="1"/>
          </p:cNvPicPr>
          <p:nvPr/>
        </p:nvPicPr>
        <p:blipFill rotWithShape="1">
          <a:blip r:embed="rId4"/>
          <a:srcRect l="17921" r="19195" b="-1"/>
          <a:stretch/>
        </p:blipFill>
        <p:spPr>
          <a:xfrm>
            <a:off x="3523488" y="10"/>
            <a:ext cx="8668512" cy="6857990"/>
          </a:xfrm>
          <a:prstGeom prst="rect">
            <a:avLst/>
          </a:prstGeom>
        </p:spPr>
      </p:pic>
      <p:sp>
        <p:nvSpPr>
          <p:cNvPr id="42" name="Rectangle 4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696831"/>
            <a:ext cx="3617620" cy="3758316"/>
          </a:xfrm>
        </p:spPr>
        <p:txBody>
          <a:bodyPr vert="horz" lIns="91440" tIns="45720" rIns="91440" bIns="45720" rtlCol="0" anchor="ctr">
            <a:normAutofit/>
          </a:bodyPr>
          <a:lstStyle/>
          <a:p>
            <a:pPr algn="ctr">
              <a:lnSpc>
                <a:spcPct val="100000"/>
              </a:lnSpc>
              <a:spcBef>
                <a:spcPts val="1000"/>
              </a:spcBef>
            </a:pPr>
            <a:r>
              <a:rPr lang="en-US" sz="4000">
                <a:latin typeface="Calibri"/>
                <a:cs typeface="Calibri Light"/>
              </a:rPr>
              <a:t>Thank You</a:t>
            </a:r>
            <a:endParaRPr lang="en-US" sz="9650"/>
          </a:p>
        </p:txBody>
      </p:sp>
      <p:sp>
        <p:nvSpPr>
          <p:cNvPr id="44" name="Rectangle 4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65AD80A-D223-74A8-6FA9-154944722DCA}"/>
              </a:ext>
            </a:extLst>
          </p:cNvPr>
          <p:cNvSpPr txBox="1"/>
          <p:nvPr/>
        </p:nvSpPr>
        <p:spPr>
          <a:xfrm>
            <a:off x="272141" y="400326"/>
            <a:ext cx="1645227" cy="58139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Closing">
            <a:hlinkClick r:id="" action="ppaction://media"/>
            <a:extLst>
              <a:ext uri="{FF2B5EF4-FFF2-40B4-BE49-F238E27FC236}">
                <a16:creationId xmlns:a16="http://schemas.microsoft.com/office/drawing/2014/main" id="{F8DCDCAA-C4C8-C67F-E1B4-C9D23D8441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74056" y="5863996"/>
            <a:ext cx="730250" cy="730250"/>
          </a:xfrm>
          <a:prstGeom prst="rect">
            <a:avLst/>
          </a:prstGeom>
        </p:spPr>
      </p:pic>
    </p:spTree>
    <p:extLst>
      <p:ext uri="{BB962C8B-B14F-4D97-AF65-F5344CB8AC3E}">
        <p14:creationId xmlns:p14="http://schemas.microsoft.com/office/powerpoint/2010/main" val="29966109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F45496-2003-4FAB-4543-2F2E78F538A6}"/>
              </a:ext>
            </a:extLst>
          </p:cNvPr>
          <p:cNvSpPr>
            <a:spLocks noGrp="1"/>
          </p:cNvSpPr>
          <p:nvPr>
            <p:ph type="title"/>
          </p:nvPr>
        </p:nvSpPr>
        <p:spPr>
          <a:xfrm>
            <a:off x="838200" y="253397"/>
            <a:ext cx="10515600" cy="1273233"/>
          </a:xfrm>
        </p:spPr>
        <p:txBody>
          <a:bodyPr>
            <a:normAutofit/>
          </a:bodyPr>
          <a:lstStyle/>
          <a:p>
            <a:r>
              <a:rPr lang="en-US" b="0" dirty="0">
                <a:latin typeface="Calibri"/>
                <a:ea typeface="+mj-lt"/>
                <a:cs typeface="+mj-lt"/>
              </a:rPr>
              <a:t>References</a:t>
            </a:r>
            <a:endParaRPr lang="en-US" dirty="0">
              <a:latin typeface="Calibri"/>
              <a:cs typeface="Calibri"/>
            </a:endParaRPr>
          </a:p>
        </p:txBody>
      </p:sp>
      <p:sp>
        <p:nvSpPr>
          <p:cNvPr id="55"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Content Placeholder 2">
            <a:extLst>
              <a:ext uri="{FF2B5EF4-FFF2-40B4-BE49-F238E27FC236}">
                <a16:creationId xmlns:a16="http://schemas.microsoft.com/office/drawing/2014/main" id="{B3A0118A-A41B-DA36-6FFC-5505ADAC46C1}"/>
              </a:ext>
            </a:extLst>
          </p:cNvPr>
          <p:cNvSpPr>
            <a:spLocks noGrp="1"/>
          </p:cNvSpPr>
          <p:nvPr>
            <p:ph idx="1"/>
          </p:nvPr>
        </p:nvSpPr>
        <p:spPr>
          <a:xfrm>
            <a:off x="128017" y="2148616"/>
            <a:ext cx="11807310" cy="4611497"/>
          </a:xfrm>
        </p:spPr>
        <p:txBody>
          <a:bodyPr vert="horz" lIns="91440" tIns="45720" rIns="91440" bIns="45720" rtlCol="0" anchor="t">
            <a:normAutofit/>
          </a:bodyPr>
          <a:lstStyle/>
          <a:p>
            <a:pPr>
              <a:buNone/>
            </a:pPr>
            <a:r>
              <a:rPr lang="en-US" sz="1200" i="1" dirty="0">
                <a:latin typeface="Calibri"/>
                <a:ea typeface="+mn-lt"/>
                <a:cs typeface="+mn-lt"/>
              </a:rPr>
              <a:t>Carnegie R1 and R2 research classifications doctoral ... - CEHD</a:t>
            </a:r>
            <a:r>
              <a:rPr lang="en-US" sz="1200" dirty="0">
                <a:latin typeface="Calibri"/>
                <a:ea typeface="+mn-lt"/>
                <a:cs typeface="+mn-lt"/>
              </a:rPr>
              <a:t>. (n.d.). Retrieved February 10, 2023, from </a:t>
            </a:r>
            <a:r>
              <a:rPr lang="en-US" sz="1200" dirty="0">
                <a:latin typeface="Calibri"/>
                <a:ea typeface="+mn-lt"/>
                <a:cs typeface="+mn-lt"/>
                <a:hlinkClick r:id="rId2"/>
              </a:rPr>
              <a:t>https://cehd.gmu.edu/assets/docs/faculty/tenurepromotion/institutions-research-categories.pdf</a:t>
            </a:r>
            <a:r>
              <a:rPr lang="en-US" sz="1200" dirty="0">
                <a:latin typeface="Calibri"/>
                <a:ea typeface="+mn-lt"/>
                <a:cs typeface="+mn-lt"/>
              </a:rPr>
              <a:t> </a:t>
            </a:r>
            <a:endParaRPr lang="en-US">
              <a:solidFill>
                <a:srgbClr val="000000"/>
              </a:solidFill>
              <a:latin typeface="Calibri"/>
              <a:cs typeface="Calibri"/>
            </a:endParaRPr>
          </a:p>
          <a:p>
            <a:pPr marL="0" indent="0">
              <a:buNone/>
            </a:pPr>
            <a:r>
              <a:rPr lang="en-US" sz="1200" b="0" i="0" dirty="0">
                <a:solidFill>
                  <a:srgbClr val="000000"/>
                </a:solidFill>
                <a:effectLst/>
                <a:latin typeface="Calibri"/>
                <a:cs typeface="Calibri"/>
              </a:rPr>
              <a:t>Computing Research Association. (2016, January 11). Mentoring the whole stem person: Advancing LGBTQ+ students and professionals. CRA. Retrieved February 9, 2023, from </a:t>
            </a:r>
            <a:r>
              <a:rPr lang="en-US" sz="1200" b="0" i="0" dirty="0">
                <a:solidFill>
                  <a:srgbClr val="000000"/>
                </a:solidFill>
                <a:effectLst/>
                <a:latin typeface="Calibri"/>
                <a:cs typeface="Calibri"/>
                <a:hlinkClick r:id="rId3"/>
              </a:rPr>
              <a:t>https://cra.org/mentoring-the-whole-stem-person-advancing-lgbtq-students-and-professionals/</a:t>
            </a:r>
            <a:r>
              <a:rPr lang="en-US" sz="1200" dirty="0">
                <a:solidFill>
                  <a:srgbClr val="000000"/>
                </a:solidFill>
                <a:latin typeface="Calibri"/>
                <a:cs typeface="Calibri"/>
              </a:rPr>
              <a:t>  </a:t>
            </a:r>
            <a:endParaRPr lang="en-US"/>
          </a:p>
          <a:p>
            <a:pPr marL="0" indent="0">
              <a:buNone/>
            </a:pPr>
            <a:r>
              <a:rPr lang="en-US" sz="1200" b="0" i="0" dirty="0">
                <a:solidFill>
                  <a:srgbClr val="000000"/>
                </a:solidFill>
                <a:effectLst/>
                <a:latin typeface="Calibri" panose="020F0502020204030204" pitchFamily="34" charset="0"/>
                <a:cs typeface="Calibri" panose="020F0502020204030204" pitchFamily="34" charset="0"/>
              </a:rPr>
              <a:t>Freeman, J. (2018). LGBTQ scientists are still left out. </a:t>
            </a:r>
            <a:r>
              <a:rPr lang="en-US" sz="1200" b="0" i="1" dirty="0">
                <a:solidFill>
                  <a:srgbClr val="000000"/>
                </a:solidFill>
                <a:effectLst/>
                <a:latin typeface="Calibri" panose="020F0502020204030204" pitchFamily="34" charset="0"/>
                <a:cs typeface="Calibri" panose="020F0502020204030204" pitchFamily="34" charset="0"/>
              </a:rPr>
              <a:t>Nature</a:t>
            </a:r>
            <a:r>
              <a:rPr lang="en-US" sz="1200" b="0" i="0" dirty="0">
                <a:solidFill>
                  <a:srgbClr val="000000"/>
                </a:solidFill>
                <a:effectLst/>
                <a:latin typeface="Calibri" panose="020F0502020204030204" pitchFamily="34" charset="0"/>
                <a:cs typeface="Calibri" panose="020F0502020204030204" pitchFamily="34" charset="0"/>
              </a:rPr>
              <a:t>, </a:t>
            </a:r>
            <a:r>
              <a:rPr lang="en-US" sz="1200" b="0" i="1" dirty="0">
                <a:solidFill>
                  <a:srgbClr val="000000"/>
                </a:solidFill>
                <a:effectLst/>
                <a:latin typeface="Calibri" panose="020F0502020204030204" pitchFamily="34" charset="0"/>
                <a:cs typeface="Calibri" panose="020F0502020204030204" pitchFamily="34" charset="0"/>
              </a:rPr>
              <a:t>559</a:t>
            </a:r>
            <a:r>
              <a:rPr lang="en-US" sz="1200" b="0" i="0" dirty="0">
                <a:solidFill>
                  <a:srgbClr val="000000"/>
                </a:solidFill>
                <a:effectLst/>
                <a:latin typeface="Calibri" panose="020F0502020204030204" pitchFamily="34" charset="0"/>
                <a:cs typeface="Calibri" panose="020F0502020204030204" pitchFamily="34" charset="0"/>
              </a:rPr>
              <a:t>(7712), 27–28. </a:t>
            </a:r>
            <a:r>
              <a:rPr lang="en-US" sz="1200" b="0" i="0" u="sng" strike="noStrike" dirty="0">
                <a:solidFill>
                  <a:srgbClr val="0563C1"/>
                </a:solidFill>
                <a:effectLst/>
                <a:latin typeface="Calibri" panose="020F0502020204030204" pitchFamily="34" charset="0"/>
                <a:cs typeface="Calibri" panose="020F0502020204030204" pitchFamily="34" charset="0"/>
                <a:hlinkClick r:id="rId4"/>
              </a:rPr>
              <a:t>https://doi.org/10.1038/d41586-018-05587-y</a:t>
            </a:r>
            <a:r>
              <a:rPr lang="en-US" sz="1200" b="0" i="0" dirty="0">
                <a:solidFill>
                  <a:srgbClr val="000000"/>
                </a:solidFill>
                <a:effectLst/>
                <a:latin typeface="Calibri" panose="020F0502020204030204" pitchFamily="34" charset="0"/>
                <a:cs typeface="Calibri" panose="020F0502020204030204" pitchFamily="34" charset="0"/>
              </a:rPr>
              <a:t> </a:t>
            </a:r>
          </a:p>
          <a:p>
            <a:pPr>
              <a:buNone/>
            </a:pPr>
            <a:r>
              <a:rPr lang="en-US" sz="1200" dirty="0">
                <a:latin typeface="Calibri"/>
                <a:ea typeface="+mn-lt"/>
                <a:cs typeface="+mn-lt"/>
              </a:rPr>
              <a:t>Legg, K., Cofino, A., &amp; </a:t>
            </a:r>
            <a:r>
              <a:rPr lang="en-US" sz="1200" dirty="0" err="1">
                <a:latin typeface="Calibri"/>
                <a:ea typeface="+mn-lt"/>
                <a:cs typeface="+mn-lt"/>
              </a:rPr>
              <a:t>Sanlo</a:t>
            </a:r>
            <a:r>
              <a:rPr lang="en-US" sz="1200" dirty="0">
                <a:latin typeface="Calibri"/>
                <a:ea typeface="+mn-lt"/>
                <a:cs typeface="+mn-lt"/>
              </a:rPr>
              <a:t>, R. (2020). Lesbian, Gay, Bisexual, and Transgender College Students: Revisiting Retention. Journal of College Student Retention: Research, Theory &amp; Practice, 21(4), 417–430. </a:t>
            </a:r>
            <a:r>
              <a:rPr lang="en-US" sz="1200" u="sng" dirty="0">
                <a:latin typeface="Calibri"/>
                <a:ea typeface="+mn-lt"/>
                <a:cs typeface="+mn-lt"/>
                <a:hlinkClick r:id="rId5"/>
              </a:rPr>
              <a:t>https://doi.org/10.1177/1521025119895513</a:t>
            </a:r>
            <a:endParaRPr lang="en-US" sz="1200">
              <a:latin typeface="Calibri"/>
              <a:ea typeface="+mn-lt"/>
              <a:cs typeface="+mn-lt"/>
            </a:endParaRPr>
          </a:p>
          <a:p>
            <a:pPr marL="0" indent="0">
              <a:buNone/>
            </a:pPr>
            <a:r>
              <a:rPr lang="en-US" sz="1200" dirty="0">
                <a:latin typeface="Calibri"/>
                <a:cs typeface="Calibri"/>
              </a:rPr>
              <a:t>Maloy, J., Kwapisz, M. B., &amp; Hughes, B. E. (2022). Factors Influencing Retention of Transgender and Gender Nonconforming Students in Undergraduate STEM Majors. CBE Life Sciences Education, 21(1), ar13–ar13. </a:t>
            </a:r>
            <a:r>
              <a:rPr lang="en-US" sz="1200" dirty="0">
                <a:latin typeface="Calibri"/>
                <a:cs typeface="Calibri"/>
                <a:hlinkClick r:id="rId6"/>
              </a:rPr>
              <a:t>https://doi.org/10.1187/cbe.21-05-0136</a:t>
            </a:r>
            <a:r>
              <a:rPr lang="en-US" sz="1200" dirty="0">
                <a:latin typeface="Calibri"/>
                <a:cs typeface="Calibri"/>
              </a:rPr>
              <a:t> </a:t>
            </a:r>
            <a:endParaRPr lang="en-US" sz="1200" dirty="0">
              <a:latin typeface="Calibri" panose="020F0502020204030204" pitchFamily="34" charset="0"/>
              <a:cs typeface="Calibri" panose="020F0502020204030204" pitchFamily="34" charset="0"/>
            </a:endParaRPr>
          </a:p>
          <a:p>
            <a:pPr marL="0" indent="0">
              <a:buNone/>
            </a:pPr>
            <a:r>
              <a:rPr lang="en-US" sz="1200" dirty="0">
                <a:effectLst/>
                <a:latin typeface="Calibri" panose="020F0502020204030204" pitchFamily="34" charset="0"/>
                <a:cs typeface="Calibri" panose="020F0502020204030204" pitchFamily="34" charset="0"/>
              </a:rPr>
              <a:t>Northeastern University. (n.d.). Policy on all gender housing. Policies. Retrieved February 8, 2023, from </a:t>
            </a:r>
            <a:r>
              <a:rPr lang="en-US" sz="1200" dirty="0">
                <a:effectLst/>
                <a:latin typeface="Calibri" panose="020F0502020204030204" pitchFamily="34" charset="0"/>
                <a:cs typeface="Calibri" panose="020F0502020204030204" pitchFamily="34" charset="0"/>
                <a:hlinkClick r:id="rId7"/>
              </a:rPr>
              <a:t>https://policies.northeastern.edu/policy800/</a:t>
            </a:r>
            <a:r>
              <a:rPr lang="en-US" sz="1200" dirty="0">
                <a:effectLst/>
                <a:latin typeface="Calibri" panose="020F0502020204030204" pitchFamily="34" charset="0"/>
                <a:cs typeface="Calibri" panose="020F0502020204030204" pitchFamily="34" charset="0"/>
              </a:rPr>
              <a:t>  </a:t>
            </a:r>
          </a:p>
          <a:p>
            <a:pPr marL="0" indent="0">
              <a:buNone/>
            </a:pPr>
            <a:r>
              <a:rPr lang="en-US" sz="1200" dirty="0">
                <a:effectLst/>
                <a:latin typeface="Calibri" panose="020F0502020204030204" pitchFamily="34" charset="0"/>
                <a:cs typeface="Calibri" panose="020F0502020204030204" pitchFamily="34" charset="0"/>
              </a:rPr>
              <a:t>Northeastern University. (n.d.). </a:t>
            </a:r>
            <a:r>
              <a:rPr lang="en-US" sz="1200" i="1" dirty="0">
                <a:effectLst/>
                <a:latin typeface="Calibri" panose="020F0502020204030204" pitchFamily="34" charset="0"/>
                <a:cs typeface="Calibri" panose="020F0502020204030204" pitchFamily="34" charset="0"/>
              </a:rPr>
              <a:t>Policy on use of chosen name</a:t>
            </a:r>
            <a:r>
              <a:rPr lang="en-US" sz="1200" dirty="0">
                <a:effectLst/>
                <a:latin typeface="Calibri" panose="020F0502020204030204" pitchFamily="34" charset="0"/>
                <a:cs typeface="Calibri" panose="020F0502020204030204" pitchFamily="34" charset="0"/>
              </a:rPr>
              <a:t>. Policies. Retrieved February 8, 2023, from </a:t>
            </a:r>
            <a:r>
              <a:rPr lang="en-US" sz="1200" dirty="0">
                <a:effectLst/>
                <a:latin typeface="Calibri" panose="020F0502020204030204" pitchFamily="34" charset="0"/>
                <a:cs typeface="Calibri" panose="020F0502020204030204" pitchFamily="34" charset="0"/>
                <a:hlinkClick r:id="rId8"/>
              </a:rPr>
              <a:t>https://policies.northeastern.edu/policy427/</a:t>
            </a:r>
            <a:r>
              <a:rPr lang="en-US" sz="1200" dirty="0">
                <a:effectLst/>
                <a:latin typeface="Calibri" panose="020F0502020204030204" pitchFamily="34" charset="0"/>
                <a:cs typeface="Calibri" panose="020F0502020204030204" pitchFamily="34" charset="0"/>
              </a:rPr>
              <a:t>  </a:t>
            </a:r>
          </a:p>
          <a:p>
            <a:pPr marL="0" indent="0">
              <a:buNone/>
            </a:pPr>
            <a:r>
              <a:rPr lang="en-US" sz="1200" dirty="0">
                <a:latin typeface="Calibri" panose="020F0502020204030204" pitchFamily="34" charset="0"/>
                <a:cs typeface="Calibri" panose="020F0502020204030204" pitchFamily="34" charset="0"/>
              </a:rPr>
              <a:t>Northeastern University. (n.d.). Policy on sexual and gender-based harassment and title IX. Policies. Retrieved February 8, 2023, from </a:t>
            </a:r>
            <a:r>
              <a:rPr lang="en-US" sz="1200" dirty="0">
                <a:latin typeface="Calibri" panose="020F0502020204030204" pitchFamily="34" charset="0"/>
                <a:cs typeface="Calibri" panose="020F0502020204030204" pitchFamily="34" charset="0"/>
                <a:hlinkClick r:id="rId9"/>
              </a:rPr>
              <a:t>https://policies.northeastern.edu/policy104/</a:t>
            </a:r>
            <a:r>
              <a:rPr lang="en-US" sz="1200" dirty="0">
                <a:latin typeface="Calibri" panose="020F0502020204030204" pitchFamily="34" charset="0"/>
                <a:cs typeface="Calibri" panose="020F0502020204030204" pitchFamily="34" charset="0"/>
              </a:rPr>
              <a:t>   </a:t>
            </a:r>
          </a:p>
          <a:p>
            <a:pPr marL="0" indent="0">
              <a:buNone/>
            </a:pPr>
            <a:r>
              <a:rPr lang="en-US" sz="1200" dirty="0">
                <a:latin typeface="Calibri" panose="020F0502020204030204" pitchFamily="34" charset="0"/>
                <a:cs typeface="Calibri" panose="020F0502020204030204" pitchFamily="34" charset="0"/>
              </a:rPr>
              <a:t>Queer &amp; Trans Mentorship Program. Pacific University. (2022, July 25). Retrieved February 9, 2023, from </a:t>
            </a:r>
            <a:r>
              <a:rPr lang="en-US" sz="1200" dirty="0">
                <a:latin typeface="Calibri" panose="020F0502020204030204" pitchFamily="34" charset="0"/>
                <a:cs typeface="Calibri" panose="020F0502020204030204" pitchFamily="34" charset="0"/>
                <a:hlinkClick r:id="rId10"/>
              </a:rPr>
              <a:t>https://www.pacificu.edu/academics/centers-institutes/center-gender-equity/queer-trans-mentorship-program</a:t>
            </a:r>
            <a:r>
              <a:rPr lang="en-US" sz="12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D2250512-137B-8477-A247-137C18740C2D}"/>
              </a:ext>
            </a:extLst>
          </p:cNvPr>
          <p:cNvSpPr txBox="1"/>
          <p:nvPr/>
        </p:nvSpPr>
        <p:spPr>
          <a:xfrm>
            <a:off x="-2684" y="351486"/>
            <a:ext cx="442711"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A b c x</a:t>
            </a:r>
          </a:p>
        </p:txBody>
      </p:sp>
    </p:spTree>
    <p:extLst>
      <p:ext uri="{BB962C8B-B14F-4D97-AF65-F5344CB8AC3E}">
        <p14:creationId xmlns:p14="http://schemas.microsoft.com/office/powerpoint/2010/main" val="949993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F45496-2003-4FAB-4543-2F2E78F538A6}"/>
              </a:ext>
            </a:extLst>
          </p:cNvPr>
          <p:cNvSpPr>
            <a:spLocks noGrp="1"/>
          </p:cNvSpPr>
          <p:nvPr>
            <p:ph type="title"/>
          </p:nvPr>
        </p:nvSpPr>
        <p:spPr>
          <a:xfrm>
            <a:off x="838200" y="253397"/>
            <a:ext cx="10515600" cy="1273233"/>
          </a:xfrm>
        </p:spPr>
        <p:txBody>
          <a:bodyPr>
            <a:normAutofit/>
          </a:bodyPr>
          <a:lstStyle/>
          <a:p>
            <a:r>
              <a:rPr lang="en-US" b="0" dirty="0">
                <a:latin typeface="Calibri"/>
                <a:ea typeface="+mj-lt"/>
                <a:cs typeface="+mj-lt"/>
              </a:rPr>
              <a:t>References</a:t>
            </a:r>
            <a:endParaRPr lang="en-US" dirty="0">
              <a:latin typeface="Calibri"/>
              <a:cs typeface="Calibri"/>
            </a:endParaRPr>
          </a:p>
        </p:txBody>
      </p:sp>
      <p:sp>
        <p:nvSpPr>
          <p:cNvPr id="55"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Content Placeholder 2">
            <a:extLst>
              <a:ext uri="{FF2B5EF4-FFF2-40B4-BE49-F238E27FC236}">
                <a16:creationId xmlns:a16="http://schemas.microsoft.com/office/drawing/2014/main" id="{B3A0118A-A41B-DA36-6FFC-5505ADAC46C1}"/>
              </a:ext>
            </a:extLst>
          </p:cNvPr>
          <p:cNvSpPr>
            <a:spLocks noGrp="1"/>
          </p:cNvSpPr>
          <p:nvPr>
            <p:ph idx="1"/>
          </p:nvPr>
        </p:nvSpPr>
        <p:spPr>
          <a:xfrm>
            <a:off x="128017" y="2144119"/>
            <a:ext cx="11807310" cy="4460484"/>
          </a:xfrm>
        </p:spPr>
        <p:txBody>
          <a:bodyPr vert="horz" lIns="91440" tIns="45720" rIns="91440" bIns="45720" rtlCol="0" anchor="t">
            <a:normAutofit/>
          </a:bodyPr>
          <a:lstStyle/>
          <a:p>
            <a:pPr marL="0" indent="0">
              <a:buNone/>
            </a:pPr>
            <a:r>
              <a:rPr lang="en-US" sz="1200" dirty="0">
                <a:latin typeface="Calibri"/>
                <a:ea typeface="+mn-lt"/>
                <a:cs typeface="+mn-lt"/>
              </a:rPr>
              <a:t>Rendón , L. I., &amp; Muñoz, S. M. (2011). Revisiting validation theory: Theoretical foundations, applications, and extensions. Enrollment Management Journal, 5(2), 12–33. </a:t>
            </a:r>
            <a:r>
              <a:rPr lang="en-US" sz="1200" dirty="0">
                <a:latin typeface="Calibri"/>
                <a:ea typeface="+mn-lt"/>
                <a:cs typeface="+mn-lt"/>
                <a:hlinkClick r:id="rId2"/>
              </a:rPr>
              <a:t>https://doi.org/https://www.laurarendon.net/wp-content/uploads/2021/07/emj-issue.pdf</a:t>
            </a:r>
            <a:r>
              <a:rPr lang="en-US" sz="1200" dirty="0">
                <a:latin typeface="Calibri"/>
                <a:ea typeface="+mn-lt"/>
                <a:cs typeface="+mn-lt"/>
              </a:rPr>
              <a:t>   </a:t>
            </a:r>
            <a:endParaRPr lang="en-US" sz="1200">
              <a:latin typeface="Calibri"/>
              <a:ea typeface="+mn-lt"/>
              <a:cs typeface="+mn-lt"/>
            </a:endParaRPr>
          </a:p>
          <a:p>
            <a:pPr>
              <a:buNone/>
            </a:pPr>
            <a:r>
              <a:rPr lang="en-US" sz="1200" dirty="0">
                <a:latin typeface="Calibri"/>
                <a:ea typeface="+mn-lt"/>
                <a:cs typeface="+mn-lt"/>
              </a:rPr>
              <a:t>Rendón, L. I. (1994). Validating culturally diverse students: Toward a new model of learning and student development. Innovative Higher Education, 19(1), 33–51. </a:t>
            </a:r>
            <a:r>
              <a:rPr lang="en-US" sz="1200" dirty="0">
                <a:latin typeface="Calibri"/>
                <a:ea typeface="+mn-lt"/>
                <a:cs typeface="+mn-lt"/>
                <a:hlinkClick r:id="rId3"/>
              </a:rPr>
              <a:t>https://doi.org/10.1007/bf01191156</a:t>
            </a:r>
            <a:r>
              <a:rPr lang="en-US" sz="1200" dirty="0">
                <a:latin typeface="Calibri"/>
                <a:ea typeface="+mn-lt"/>
                <a:cs typeface="+mn-lt"/>
              </a:rPr>
              <a:t> </a:t>
            </a:r>
            <a:endParaRPr lang="en-US" sz="1200">
              <a:latin typeface="Calibri"/>
              <a:ea typeface="+mn-lt"/>
              <a:cs typeface="+mn-lt"/>
            </a:endParaRPr>
          </a:p>
          <a:p>
            <a:pPr marL="0" indent="0">
              <a:buNone/>
            </a:pPr>
            <a:r>
              <a:rPr lang="en-US" sz="1200" dirty="0">
                <a:latin typeface="Calibri"/>
                <a:ea typeface="+mn-lt"/>
                <a:cs typeface="+mn-lt"/>
              </a:rPr>
              <a:t>Schlossberg, N. K. (1989). Marginality and mattering: Key issues in building community. New Directions for Student Services, 1989(48), 5–15. </a:t>
            </a:r>
            <a:r>
              <a:rPr lang="en-US" sz="1200" dirty="0">
                <a:latin typeface="Calibri"/>
                <a:ea typeface="+mn-lt"/>
                <a:cs typeface="+mn-lt"/>
                <a:hlinkClick r:id="rId4"/>
              </a:rPr>
              <a:t>https://doi.org/10.1002/ss.37119894803</a:t>
            </a:r>
            <a:r>
              <a:rPr lang="en-US" sz="1200" dirty="0">
                <a:latin typeface="Calibri"/>
                <a:ea typeface="+mn-lt"/>
                <a:cs typeface="+mn-lt"/>
              </a:rPr>
              <a:t>   </a:t>
            </a:r>
            <a:endParaRPr lang="en-US" sz="1200">
              <a:latin typeface="Calibri"/>
              <a:ea typeface="+mn-lt"/>
              <a:cs typeface="+mn-lt"/>
            </a:endParaRPr>
          </a:p>
          <a:p>
            <a:pPr marL="0" indent="0">
              <a:buNone/>
            </a:pPr>
            <a:r>
              <a:rPr lang="en-US" sz="1200" dirty="0">
                <a:latin typeface="Calibri"/>
                <a:ea typeface="+mn-lt"/>
                <a:cs typeface="+mn-lt"/>
              </a:rPr>
              <a:t>Student organizations and Affinity Groups. LGBTQA. (n.d.). Retrieved February 8, 2023, from </a:t>
            </a:r>
            <a:r>
              <a:rPr lang="en-US" sz="1200" dirty="0">
                <a:latin typeface="Calibri"/>
                <a:ea typeface="+mn-lt"/>
                <a:cs typeface="+mn-lt"/>
                <a:hlinkClick r:id="rId5"/>
              </a:rPr>
              <a:t>https://lgbtqa.northeastern.edu/student-organizations/</a:t>
            </a:r>
            <a:r>
              <a:rPr lang="en-US" sz="1200" dirty="0">
                <a:latin typeface="Calibri"/>
                <a:ea typeface="+mn-lt"/>
                <a:cs typeface="+mn-lt"/>
              </a:rPr>
              <a:t> </a:t>
            </a:r>
            <a:endParaRPr lang="en-US" sz="1200">
              <a:latin typeface="Calibri"/>
              <a:ea typeface="+mn-lt"/>
              <a:cs typeface="+mn-lt"/>
            </a:endParaRPr>
          </a:p>
          <a:p>
            <a:pPr marL="0" indent="0">
              <a:buNone/>
            </a:pPr>
            <a:r>
              <a:rPr lang="en-US" sz="1200" dirty="0">
                <a:latin typeface="Calibri"/>
                <a:ea typeface="+mn-lt"/>
                <a:cs typeface="+mn-lt"/>
              </a:rPr>
              <a:t>TRANS@NU. LGBTQA. (n.d.). Retrieved February 8, 2023, from </a:t>
            </a:r>
            <a:r>
              <a:rPr lang="en-US" sz="1200" dirty="0">
                <a:latin typeface="Calibri"/>
                <a:ea typeface="+mn-lt"/>
                <a:cs typeface="+mn-lt"/>
                <a:hlinkClick r:id="rId6"/>
              </a:rPr>
              <a:t>https://lgbtqa.northeastern.edu/transnu/</a:t>
            </a:r>
            <a:r>
              <a:rPr lang="en-US" sz="1200" dirty="0">
                <a:latin typeface="Calibri"/>
                <a:ea typeface="+mn-lt"/>
                <a:cs typeface="+mn-lt"/>
              </a:rPr>
              <a:t>   </a:t>
            </a:r>
            <a:endParaRPr lang="en-US" sz="1200">
              <a:latin typeface="Calibri"/>
              <a:ea typeface="+mn-lt"/>
              <a:cs typeface="+mn-lt"/>
            </a:endParaRPr>
          </a:p>
          <a:p>
            <a:pPr marL="0" indent="0">
              <a:buNone/>
            </a:pPr>
            <a:r>
              <a:rPr lang="en-US" sz="1200" i="1" dirty="0">
                <a:latin typeface="Calibri"/>
                <a:ea typeface="+mn-lt"/>
                <a:cs typeface="+mn-lt"/>
              </a:rPr>
              <a:t>The Integrated Postsecondary Education Data System</a:t>
            </a:r>
            <a:r>
              <a:rPr lang="en-US" sz="1200" dirty="0">
                <a:latin typeface="Calibri"/>
                <a:ea typeface="+mn-lt"/>
                <a:cs typeface="+mn-lt"/>
              </a:rPr>
              <a:t>. IPEDS Data Feedback Report. (2022). Retrieved February 10, 2023, from </a:t>
            </a:r>
            <a:r>
              <a:rPr lang="en-US" sz="1200" dirty="0">
                <a:latin typeface="Calibri"/>
                <a:ea typeface="+mn-lt"/>
                <a:cs typeface="+mn-lt"/>
                <a:hlinkClick r:id="rId7"/>
              </a:rPr>
              <a:t>https://nces.ed.gov/ipeds/datacenter</a:t>
            </a:r>
            <a:r>
              <a:rPr lang="en-US" sz="1200" dirty="0">
                <a:latin typeface="Calibri"/>
                <a:ea typeface="+mn-lt"/>
                <a:cs typeface="+mn-lt"/>
              </a:rPr>
              <a:t> </a:t>
            </a:r>
            <a:endParaRPr lang="en-US"/>
          </a:p>
          <a:p>
            <a:pPr marL="0" indent="0">
              <a:buNone/>
            </a:pPr>
            <a:endParaRPr lang="en-US" sz="12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2250512-137B-8477-A247-137C18740C2D}"/>
              </a:ext>
            </a:extLst>
          </p:cNvPr>
          <p:cNvSpPr txBox="1"/>
          <p:nvPr/>
        </p:nvSpPr>
        <p:spPr>
          <a:xfrm>
            <a:off x="-2684" y="351486"/>
            <a:ext cx="442711"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A b c x</a:t>
            </a:r>
          </a:p>
        </p:txBody>
      </p:sp>
    </p:spTree>
    <p:extLst>
      <p:ext uri="{BB962C8B-B14F-4D97-AF65-F5344CB8AC3E}">
        <p14:creationId xmlns:p14="http://schemas.microsoft.com/office/powerpoint/2010/main" val="114447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F45496-2003-4FAB-4543-2F2E78F538A6}"/>
              </a:ext>
            </a:extLst>
          </p:cNvPr>
          <p:cNvSpPr>
            <a:spLocks noGrp="1"/>
          </p:cNvSpPr>
          <p:nvPr>
            <p:ph type="title"/>
          </p:nvPr>
        </p:nvSpPr>
        <p:spPr>
          <a:xfrm>
            <a:off x="838200" y="253397"/>
            <a:ext cx="10515600" cy="1273233"/>
          </a:xfrm>
        </p:spPr>
        <p:txBody>
          <a:bodyPr>
            <a:normAutofit/>
          </a:bodyPr>
          <a:lstStyle/>
          <a:p>
            <a:r>
              <a:rPr lang="en-US" b="0" dirty="0">
                <a:latin typeface="Calibri"/>
                <a:ea typeface="+mj-lt"/>
                <a:cs typeface="+mj-lt"/>
              </a:rPr>
              <a:t>Identification and Summary of Issue</a:t>
            </a:r>
            <a:endParaRPr lang="en-US" dirty="0">
              <a:latin typeface="Calibri"/>
              <a:cs typeface="Calibri"/>
            </a:endParaRPr>
          </a:p>
        </p:txBody>
      </p:sp>
      <p:sp>
        <p:nvSpPr>
          <p:cNvPr id="55"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Content Placeholder 2">
            <a:extLst>
              <a:ext uri="{FF2B5EF4-FFF2-40B4-BE49-F238E27FC236}">
                <a16:creationId xmlns:a16="http://schemas.microsoft.com/office/drawing/2014/main" id="{B3A0118A-A41B-DA36-6FFC-5505ADAC46C1}"/>
              </a:ext>
            </a:extLst>
          </p:cNvPr>
          <p:cNvSpPr>
            <a:spLocks noGrp="1"/>
          </p:cNvSpPr>
          <p:nvPr>
            <p:ph idx="1"/>
          </p:nvPr>
        </p:nvSpPr>
        <p:spPr>
          <a:xfrm>
            <a:off x="838200" y="2772991"/>
            <a:ext cx="10515600" cy="2726183"/>
          </a:xfrm>
        </p:spPr>
        <p:txBody>
          <a:bodyPr vert="horz" lIns="91440" tIns="45720" rIns="91440" bIns="45720" rtlCol="0" anchor="t">
            <a:normAutofit fontScale="92500"/>
          </a:bodyPr>
          <a:lstStyle/>
          <a:p>
            <a:pPr>
              <a:lnSpc>
                <a:spcPct val="100000"/>
              </a:lnSpc>
            </a:pPr>
            <a:r>
              <a:rPr lang="en-US" sz="2400" dirty="0">
                <a:latin typeface="Calibri"/>
                <a:cs typeface="Calibri"/>
              </a:rPr>
              <a:t>Retention rates with transgender and gender nonconforming (TGNC) students in </a:t>
            </a:r>
            <a:r>
              <a:rPr lang="en-US" sz="2400" dirty="0">
                <a:latin typeface="Calibri"/>
                <a:ea typeface="+mn-lt"/>
                <a:cs typeface="+mn-lt"/>
              </a:rPr>
              <a:t>science, technology, engineering, and mathematics (</a:t>
            </a:r>
            <a:r>
              <a:rPr lang="en-US" sz="2400" dirty="0">
                <a:latin typeface="Calibri"/>
                <a:cs typeface="Calibri"/>
              </a:rPr>
              <a:t>STEM) are ~10% lower than that of their cisgender peer students (Maloy et al., 2022)</a:t>
            </a:r>
          </a:p>
          <a:p>
            <a:pPr>
              <a:lnSpc>
                <a:spcPct val="100000"/>
              </a:lnSpc>
            </a:pPr>
            <a:r>
              <a:rPr lang="en-US" sz="2400" b="0" i="0" dirty="0">
                <a:solidFill>
                  <a:srgbClr val="000000"/>
                </a:solidFill>
                <a:effectLst/>
                <a:latin typeface="Calibri"/>
                <a:cs typeface="Calibri"/>
              </a:rPr>
              <a:t>TGNC STEM students have reported bullying, microaggressions, unfavorable campus climates, and trouble locating peer groups that provide support (Maloy et al., 2022)</a:t>
            </a:r>
          </a:p>
          <a:p>
            <a:pPr>
              <a:lnSpc>
                <a:spcPct val="100000"/>
              </a:lnSpc>
            </a:pPr>
            <a:r>
              <a:rPr lang="en-US" sz="2400" dirty="0">
                <a:latin typeface="Calibri" panose="020F0502020204030204" pitchFamily="34" charset="0"/>
                <a:cs typeface="Calibri" panose="020F0502020204030204" pitchFamily="34" charset="0"/>
              </a:rPr>
              <a:t>It is estimated that that LGBTQ+ people are 17–21% less represented in STEM fields than expected </a:t>
            </a:r>
            <a:r>
              <a:rPr lang="en-US" sz="2400" b="0" i="0" dirty="0">
                <a:solidFill>
                  <a:srgbClr val="000000"/>
                </a:solidFill>
                <a:effectLst/>
                <a:latin typeface="Calibri" panose="020F0502020204030204" pitchFamily="34" charset="0"/>
                <a:cs typeface="Calibri" panose="020F0502020204030204" pitchFamily="34" charset="0"/>
              </a:rPr>
              <a:t>(Freeman, 2018)</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2250512-137B-8477-A247-137C18740C2D}"/>
              </a:ext>
            </a:extLst>
          </p:cNvPr>
          <p:cNvSpPr txBox="1"/>
          <p:nvPr/>
        </p:nvSpPr>
        <p:spPr>
          <a:xfrm>
            <a:off x="-2684" y="351486"/>
            <a:ext cx="442711"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A b c x</a:t>
            </a:r>
          </a:p>
        </p:txBody>
      </p:sp>
      <p:pic>
        <p:nvPicPr>
          <p:cNvPr id="5" name="slide3">
            <a:hlinkClick r:id="" action="ppaction://media"/>
            <a:extLst>
              <a:ext uri="{FF2B5EF4-FFF2-40B4-BE49-F238E27FC236}">
                <a16:creationId xmlns:a16="http://schemas.microsoft.com/office/drawing/2014/main" id="{58CF1785-15ED-37C9-5A4E-3DBB6B0AE6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0118" y="6025800"/>
            <a:ext cx="487363" cy="487363"/>
          </a:xfrm>
          <a:prstGeom prst="rect">
            <a:avLst/>
          </a:prstGeom>
        </p:spPr>
      </p:pic>
    </p:spTree>
    <p:extLst>
      <p:ext uri="{BB962C8B-B14F-4D97-AF65-F5344CB8AC3E}">
        <p14:creationId xmlns:p14="http://schemas.microsoft.com/office/powerpoint/2010/main" val="1148575983"/>
      </p:ext>
    </p:extLst>
  </p:cSld>
  <p:clrMapOvr>
    <a:masterClrMapping/>
  </p:clrMapOvr>
  <mc:AlternateContent xmlns:mc="http://schemas.openxmlformats.org/markup-compatibility/2006" xmlns:p14="http://schemas.microsoft.com/office/powerpoint/2010/main">
    <mc:Choice Requires="p14">
      <p:transition spd="slow" p14:dur="2000" advTm="74662"/>
    </mc:Choice>
    <mc:Fallback xmlns="">
      <p:transition spd="slow" advTm="746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0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F45496-2003-4FAB-4543-2F2E78F538A6}"/>
              </a:ext>
            </a:extLst>
          </p:cNvPr>
          <p:cNvSpPr>
            <a:spLocks noGrp="1"/>
          </p:cNvSpPr>
          <p:nvPr>
            <p:ph type="title"/>
          </p:nvPr>
        </p:nvSpPr>
        <p:spPr>
          <a:xfrm>
            <a:off x="838200" y="253397"/>
            <a:ext cx="10515600" cy="1273233"/>
          </a:xfrm>
        </p:spPr>
        <p:txBody>
          <a:bodyPr>
            <a:normAutofit/>
          </a:bodyPr>
          <a:lstStyle/>
          <a:p>
            <a:r>
              <a:rPr lang="en-US" b="0" dirty="0">
                <a:latin typeface="Calibri"/>
                <a:ea typeface="+mj-lt"/>
                <a:cs typeface="+mj-lt"/>
              </a:rPr>
              <a:t>History of the Issue</a:t>
            </a:r>
            <a:endParaRPr lang="en-US" dirty="0">
              <a:latin typeface="Calibri"/>
              <a:cs typeface="Calibri"/>
            </a:endParaRPr>
          </a:p>
        </p:txBody>
      </p:sp>
      <p:sp>
        <p:nvSpPr>
          <p:cNvPr id="55"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Content Placeholder 2">
            <a:extLst>
              <a:ext uri="{FF2B5EF4-FFF2-40B4-BE49-F238E27FC236}">
                <a16:creationId xmlns:a16="http://schemas.microsoft.com/office/drawing/2014/main" id="{B3A0118A-A41B-DA36-6FFC-5505ADAC46C1}"/>
              </a:ext>
            </a:extLst>
          </p:cNvPr>
          <p:cNvSpPr>
            <a:spLocks noGrp="1"/>
          </p:cNvSpPr>
          <p:nvPr>
            <p:ph idx="1"/>
          </p:nvPr>
        </p:nvSpPr>
        <p:spPr>
          <a:xfrm>
            <a:off x="900404" y="2151453"/>
            <a:ext cx="10515600" cy="3694176"/>
          </a:xfrm>
        </p:spPr>
        <p:txBody>
          <a:bodyPr vert="horz" lIns="91440" tIns="45720" rIns="91440" bIns="45720" rtlCol="0" anchor="t">
            <a:normAutofit/>
          </a:bodyPr>
          <a:lstStyle/>
          <a:p>
            <a:r>
              <a:rPr lang="en-US" sz="2200" dirty="0">
                <a:latin typeface="Calibri"/>
                <a:ea typeface="+mn-lt"/>
                <a:cs typeface="+mn-lt"/>
              </a:rPr>
              <a:t>Lesbian, Gay and Bisexual College students: Risk, Resiliency and Retention. This article was written by Ronni Stanlo in 2004 (</a:t>
            </a:r>
            <a:r>
              <a:rPr lang="en-US" sz="2200" dirty="0" err="1">
                <a:latin typeface="Calibri"/>
                <a:ea typeface="+mn-lt"/>
                <a:cs typeface="+mn-lt"/>
              </a:rPr>
              <a:t>Stanlo</a:t>
            </a:r>
            <a:r>
              <a:rPr lang="en-US" sz="2200" dirty="0">
                <a:latin typeface="Calibri"/>
                <a:ea typeface="+mn-lt"/>
                <a:cs typeface="+mn-lt"/>
              </a:rPr>
              <a:t>, 2004)</a:t>
            </a:r>
            <a:endParaRPr lang="en-US" sz="2200" dirty="0">
              <a:latin typeface="Calibri"/>
              <a:cs typeface="Calibri"/>
            </a:endParaRPr>
          </a:p>
          <a:p>
            <a:r>
              <a:rPr lang="en-US" sz="2200" dirty="0">
                <a:latin typeface="Calibri"/>
                <a:ea typeface="+mn-lt"/>
                <a:cs typeface="+mn-lt"/>
              </a:rPr>
              <a:t>LGBTQ students are 7% less likely to stay in a STEM major after four years (Maloy et al., 2022)</a:t>
            </a:r>
          </a:p>
          <a:p>
            <a:r>
              <a:rPr lang="en-US" sz="2200" dirty="0">
                <a:latin typeface="Calibri"/>
                <a:ea typeface="+mn-lt"/>
                <a:cs typeface="+mn-lt"/>
              </a:rPr>
              <a:t>Despite the growing number of self-identified LGBT young adults, there is still no comprehensive retention data on LGBT students (Legg, 2020)</a:t>
            </a:r>
          </a:p>
          <a:p>
            <a:endParaRPr lang="en-US" sz="2200" dirty="0">
              <a:latin typeface="Calibri"/>
              <a:cs typeface="Calibri"/>
            </a:endParaRPr>
          </a:p>
          <a:p>
            <a:endParaRPr lang="en-US" sz="2200" dirty="0">
              <a:latin typeface="Calibri"/>
              <a:cs typeface="Calibri"/>
            </a:endParaRPr>
          </a:p>
          <a:p>
            <a:endParaRPr lang="en-US" sz="2200" dirty="0">
              <a:latin typeface="Calibri"/>
              <a:cs typeface="Calibri"/>
            </a:endParaRPr>
          </a:p>
        </p:txBody>
      </p:sp>
      <p:sp>
        <p:nvSpPr>
          <p:cNvPr id="4" name="TextBox 3">
            <a:extLst>
              <a:ext uri="{FF2B5EF4-FFF2-40B4-BE49-F238E27FC236}">
                <a16:creationId xmlns:a16="http://schemas.microsoft.com/office/drawing/2014/main" id="{D2250512-137B-8477-A247-137C18740C2D}"/>
              </a:ext>
            </a:extLst>
          </p:cNvPr>
          <p:cNvSpPr txBox="1"/>
          <p:nvPr/>
        </p:nvSpPr>
        <p:spPr>
          <a:xfrm>
            <a:off x="-2684" y="351486"/>
            <a:ext cx="442711"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A b c x</a:t>
            </a:r>
          </a:p>
        </p:txBody>
      </p:sp>
      <p:pic>
        <p:nvPicPr>
          <p:cNvPr id="5" name="Howard St 4">
            <a:hlinkClick r:id="" action="ppaction://media"/>
            <a:extLst>
              <a:ext uri="{FF2B5EF4-FFF2-40B4-BE49-F238E27FC236}">
                <a16:creationId xmlns:a16="http://schemas.microsoft.com/office/drawing/2014/main" id="{FED0915B-BE37-F14B-868F-8E893C5B88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87784" y="5875782"/>
            <a:ext cx="730250" cy="730250"/>
          </a:xfrm>
          <a:prstGeom prst="rect">
            <a:avLst/>
          </a:prstGeom>
        </p:spPr>
      </p:pic>
    </p:spTree>
    <p:extLst>
      <p:ext uri="{BB962C8B-B14F-4D97-AF65-F5344CB8AC3E}">
        <p14:creationId xmlns:p14="http://schemas.microsoft.com/office/powerpoint/2010/main" val="16828733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00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F45496-2003-4FAB-4543-2F2E78F538A6}"/>
              </a:ext>
            </a:extLst>
          </p:cNvPr>
          <p:cNvSpPr>
            <a:spLocks noGrp="1"/>
          </p:cNvSpPr>
          <p:nvPr>
            <p:ph type="title"/>
          </p:nvPr>
        </p:nvSpPr>
        <p:spPr>
          <a:xfrm>
            <a:off x="838200" y="253397"/>
            <a:ext cx="10515600" cy="1273233"/>
          </a:xfrm>
        </p:spPr>
        <p:txBody>
          <a:bodyPr>
            <a:normAutofit/>
          </a:bodyPr>
          <a:lstStyle/>
          <a:p>
            <a:r>
              <a:rPr lang="en-US" b="0" dirty="0">
                <a:latin typeface="Calibri"/>
                <a:ea typeface="+mj-lt"/>
                <a:cs typeface="+mj-lt"/>
              </a:rPr>
              <a:t>Institutional Context</a:t>
            </a:r>
            <a:endParaRPr lang="en-US" dirty="0">
              <a:latin typeface="Calibri"/>
              <a:cs typeface="Calibri"/>
            </a:endParaRPr>
          </a:p>
        </p:txBody>
      </p:sp>
      <p:sp>
        <p:nvSpPr>
          <p:cNvPr id="55"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Content Placeholder 2">
            <a:extLst>
              <a:ext uri="{FF2B5EF4-FFF2-40B4-BE49-F238E27FC236}">
                <a16:creationId xmlns:a16="http://schemas.microsoft.com/office/drawing/2014/main" id="{B3A0118A-A41B-DA36-6FFC-5505ADAC46C1}"/>
              </a:ext>
            </a:extLst>
          </p:cNvPr>
          <p:cNvSpPr>
            <a:spLocks noGrp="1"/>
          </p:cNvSpPr>
          <p:nvPr>
            <p:ph idx="1"/>
          </p:nvPr>
        </p:nvSpPr>
        <p:spPr>
          <a:xfrm>
            <a:off x="838200" y="2196302"/>
            <a:ext cx="10515600" cy="3694176"/>
          </a:xfrm>
        </p:spPr>
        <p:txBody>
          <a:bodyPr vert="horz" lIns="91440" tIns="45720" rIns="91440" bIns="45720" rtlCol="0" anchor="t">
            <a:normAutofit lnSpcReduction="10000"/>
          </a:bodyPr>
          <a:lstStyle/>
          <a:p>
            <a:r>
              <a:rPr lang="en-US" sz="2200" dirty="0">
                <a:latin typeface="Calibri"/>
                <a:cs typeface="Calibri"/>
              </a:rPr>
              <a:t>Northeastern University has </a:t>
            </a:r>
            <a:r>
              <a:rPr lang="en-US" sz="2200" dirty="0">
                <a:latin typeface="Calibri"/>
                <a:ea typeface="+mn-lt"/>
                <a:cs typeface="+mn-lt"/>
              </a:rPr>
              <a:t>14 locations throughout the US, UK, and Canada (Northeastern University, n.d.)</a:t>
            </a:r>
            <a:endParaRPr lang="en-US" dirty="0">
              <a:latin typeface="Avenir Next LT Pro"/>
              <a:ea typeface="+mn-lt"/>
              <a:cs typeface="+mn-lt"/>
            </a:endParaRPr>
          </a:p>
          <a:p>
            <a:r>
              <a:rPr lang="en-US" sz="2200" dirty="0">
                <a:latin typeface="Calibri"/>
                <a:ea typeface="+mn-lt"/>
                <a:cs typeface="+mn-lt"/>
              </a:rPr>
              <a:t>R1 level research institution (Carnegie R1 and R2 research classifications doctoral ... - CEHD, n.d.)</a:t>
            </a:r>
          </a:p>
          <a:p>
            <a:r>
              <a:rPr lang="en-US" sz="2200" dirty="0">
                <a:latin typeface="Calibri"/>
                <a:ea typeface="+mn-lt"/>
                <a:cs typeface="+mn-lt"/>
              </a:rPr>
              <a:t>LGBTQ Resource Center located in the Curry Student Center (Northeastern University, n.d.)</a:t>
            </a:r>
          </a:p>
          <a:p>
            <a:r>
              <a:rPr lang="en-US" sz="2200" dirty="0" err="1">
                <a:latin typeface="Calibri"/>
                <a:cs typeface="Calibri"/>
              </a:rPr>
              <a:t>oSTEM</a:t>
            </a:r>
            <a:r>
              <a:rPr lang="en-US" sz="2200" dirty="0">
                <a:latin typeface="Calibri"/>
                <a:cs typeface="Calibri"/>
              </a:rPr>
              <a:t> Affinity group</a:t>
            </a:r>
          </a:p>
          <a:p>
            <a:r>
              <a:rPr lang="en-US" sz="2200" dirty="0">
                <a:latin typeface="Calibri"/>
                <a:cs typeface="Calibri"/>
              </a:rPr>
              <a:t>No Data collection for LGBTQ+ identifying student retention (</a:t>
            </a:r>
            <a:r>
              <a:rPr lang="en-US" sz="2200" i="1" dirty="0">
                <a:latin typeface="Calibri"/>
                <a:ea typeface="+mn-lt"/>
                <a:cs typeface="+mn-lt"/>
              </a:rPr>
              <a:t>The Integrated Postsecondary Education Data System</a:t>
            </a:r>
            <a:r>
              <a:rPr lang="en-US" sz="2200" dirty="0">
                <a:latin typeface="Calibri"/>
                <a:cs typeface="Calibri"/>
              </a:rPr>
              <a:t>) </a:t>
            </a:r>
          </a:p>
          <a:p>
            <a:endParaRPr lang="en-US" sz="2200" dirty="0">
              <a:latin typeface="Calibri"/>
              <a:cs typeface="Calibri"/>
            </a:endParaRPr>
          </a:p>
        </p:txBody>
      </p:sp>
      <p:sp>
        <p:nvSpPr>
          <p:cNvPr id="4" name="TextBox 3">
            <a:extLst>
              <a:ext uri="{FF2B5EF4-FFF2-40B4-BE49-F238E27FC236}">
                <a16:creationId xmlns:a16="http://schemas.microsoft.com/office/drawing/2014/main" id="{D2250512-137B-8477-A247-137C18740C2D}"/>
              </a:ext>
            </a:extLst>
          </p:cNvPr>
          <p:cNvSpPr txBox="1"/>
          <p:nvPr/>
        </p:nvSpPr>
        <p:spPr>
          <a:xfrm>
            <a:off x="-2684" y="351486"/>
            <a:ext cx="442711"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A b c x</a:t>
            </a:r>
          </a:p>
        </p:txBody>
      </p:sp>
      <p:pic>
        <p:nvPicPr>
          <p:cNvPr id="3" name="Howard St 3">
            <a:hlinkClick r:id="" action="ppaction://media"/>
            <a:extLst>
              <a:ext uri="{FF2B5EF4-FFF2-40B4-BE49-F238E27FC236}">
                <a16:creationId xmlns:a16="http://schemas.microsoft.com/office/drawing/2014/main" id="{31165311-0265-BB7F-3551-C6ADBCBCF36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11528" y="6010793"/>
            <a:ext cx="730250" cy="730250"/>
          </a:xfrm>
          <a:prstGeom prst="rect">
            <a:avLst/>
          </a:prstGeom>
        </p:spPr>
      </p:pic>
    </p:spTree>
    <p:extLst>
      <p:ext uri="{BB962C8B-B14F-4D97-AF65-F5344CB8AC3E}">
        <p14:creationId xmlns:p14="http://schemas.microsoft.com/office/powerpoint/2010/main" val="3240551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700"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F45496-2003-4FAB-4543-2F2E78F538A6}"/>
              </a:ext>
            </a:extLst>
          </p:cNvPr>
          <p:cNvSpPr>
            <a:spLocks noGrp="1"/>
          </p:cNvSpPr>
          <p:nvPr>
            <p:ph type="title"/>
          </p:nvPr>
        </p:nvSpPr>
        <p:spPr>
          <a:xfrm>
            <a:off x="838200" y="253397"/>
            <a:ext cx="10515600" cy="1273233"/>
          </a:xfrm>
        </p:spPr>
        <p:txBody>
          <a:bodyPr>
            <a:normAutofit/>
          </a:bodyPr>
          <a:lstStyle/>
          <a:p>
            <a:r>
              <a:rPr lang="en-US" b="0" dirty="0">
                <a:latin typeface="Calibri"/>
                <a:ea typeface="+mj-lt"/>
                <a:cs typeface="+mj-lt"/>
              </a:rPr>
              <a:t>Theoretical Framework</a:t>
            </a:r>
            <a:endParaRPr lang="en-US" dirty="0">
              <a:latin typeface="Calibri"/>
              <a:cs typeface="Calibri"/>
            </a:endParaRPr>
          </a:p>
        </p:txBody>
      </p:sp>
      <p:sp>
        <p:nvSpPr>
          <p:cNvPr id="55"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Content Placeholder 2">
            <a:extLst>
              <a:ext uri="{FF2B5EF4-FFF2-40B4-BE49-F238E27FC236}">
                <a16:creationId xmlns:a16="http://schemas.microsoft.com/office/drawing/2014/main" id="{B3A0118A-A41B-DA36-6FFC-5505ADAC46C1}"/>
              </a:ext>
            </a:extLst>
          </p:cNvPr>
          <p:cNvSpPr>
            <a:spLocks noGrp="1"/>
          </p:cNvSpPr>
          <p:nvPr>
            <p:ph idx="1"/>
          </p:nvPr>
        </p:nvSpPr>
        <p:spPr>
          <a:xfrm>
            <a:off x="838200" y="2478024"/>
            <a:ext cx="10515600" cy="3694176"/>
          </a:xfrm>
        </p:spPr>
        <p:txBody>
          <a:bodyPr vert="horz" lIns="91440" tIns="45720" rIns="91440" bIns="45720" rtlCol="0" anchor="t">
            <a:normAutofit/>
          </a:bodyPr>
          <a:lstStyle/>
          <a:p>
            <a:r>
              <a:rPr lang="en-US" sz="2200" dirty="0">
                <a:latin typeface="Calibri"/>
                <a:cs typeface="Calibri"/>
              </a:rPr>
              <a:t>Validation Theory </a:t>
            </a:r>
            <a:r>
              <a:rPr lang="en-US" sz="2200" dirty="0">
                <a:latin typeface="Calibri"/>
                <a:ea typeface="+mn-lt"/>
                <a:cs typeface="+mn-lt"/>
              </a:rPr>
              <a:t>(Rendón, 1994; Rendón &amp; Muñoz, 2011)</a:t>
            </a:r>
          </a:p>
          <a:p>
            <a:pPr lvl="1"/>
            <a:r>
              <a:rPr lang="en-US" sz="1800" dirty="0">
                <a:latin typeface="Calibri"/>
                <a:cs typeface="Calibri"/>
              </a:rPr>
              <a:t>Academic and personal development</a:t>
            </a:r>
          </a:p>
          <a:p>
            <a:pPr lvl="1"/>
            <a:r>
              <a:rPr lang="en-US" sz="1800" dirty="0">
                <a:latin typeface="Calibri"/>
                <a:cs typeface="Calibri"/>
              </a:rPr>
              <a:t>Increased self-worth</a:t>
            </a:r>
          </a:p>
          <a:p>
            <a:pPr lvl="1"/>
            <a:r>
              <a:rPr lang="en-US" sz="1800" dirty="0">
                <a:latin typeface="Calibri"/>
                <a:cs typeface="Calibri"/>
              </a:rPr>
              <a:t>Prerequisite for student development</a:t>
            </a:r>
          </a:p>
          <a:p>
            <a:pPr lvl="1"/>
            <a:r>
              <a:rPr lang="en-US" sz="1800" dirty="0">
                <a:latin typeface="Calibri"/>
                <a:cs typeface="Calibri"/>
              </a:rPr>
              <a:t>In and out of classrooms</a:t>
            </a:r>
          </a:p>
          <a:p>
            <a:pPr lvl="1"/>
            <a:r>
              <a:rPr lang="en-US" sz="1800" dirty="0">
                <a:latin typeface="Calibri"/>
                <a:cs typeface="Calibri"/>
              </a:rPr>
              <a:t>Continuing process</a:t>
            </a:r>
          </a:p>
          <a:p>
            <a:pPr lvl="1"/>
            <a:r>
              <a:rPr lang="en-US" sz="1800" dirty="0">
                <a:latin typeface="Calibri"/>
                <a:cs typeface="Calibri"/>
              </a:rPr>
              <a:t>Early intervention</a:t>
            </a:r>
          </a:p>
        </p:txBody>
      </p:sp>
      <p:sp>
        <p:nvSpPr>
          <p:cNvPr id="4" name="TextBox 3">
            <a:extLst>
              <a:ext uri="{FF2B5EF4-FFF2-40B4-BE49-F238E27FC236}">
                <a16:creationId xmlns:a16="http://schemas.microsoft.com/office/drawing/2014/main" id="{D2250512-137B-8477-A247-137C18740C2D}"/>
              </a:ext>
            </a:extLst>
          </p:cNvPr>
          <p:cNvSpPr txBox="1"/>
          <p:nvPr/>
        </p:nvSpPr>
        <p:spPr>
          <a:xfrm>
            <a:off x="-2684" y="351486"/>
            <a:ext cx="442711"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A b c x</a:t>
            </a:r>
          </a:p>
        </p:txBody>
      </p:sp>
      <p:pic>
        <p:nvPicPr>
          <p:cNvPr id="3" name="Validation Theory">
            <a:hlinkClick r:id="" action="ppaction://media"/>
            <a:extLst>
              <a:ext uri="{FF2B5EF4-FFF2-40B4-BE49-F238E27FC236}">
                <a16:creationId xmlns:a16="http://schemas.microsoft.com/office/drawing/2014/main" id="{933544AA-7D22-4075-5480-DBF67CADDF9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98225" y="5911850"/>
            <a:ext cx="730250" cy="730250"/>
          </a:xfrm>
          <a:prstGeom prst="rect">
            <a:avLst/>
          </a:prstGeom>
        </p:spPr>
      </p:pic>
    </p:spTree>
    <p:extLst>
      <p:ext uri="{BB962C8B-B14F-4D97-AF65-F5344CB8AC3E}">
        <p14:creationId xmlns:p14="http://schemas.microsoft.com/office/powerpoint/2010/main" val="761477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F45496-2003-4FAB-4543-2F2E78F538A6}"/>
              </a:ext>
            </a:extLst>
          </p:cNvPr>
          <p:cNvSpPr>
            <a:spLocks noGrp="1"/>
          </p:cNvSpPr>
          <p:nvPr>
            <p:ph type="title"/>
          </p:nvPr>
        </p:nvSpPr>
        <p:spPr>
          <a:xfrm>
            <a:off x="838200" y="253397"/>
            <a:ext cx="10515600" cy="1273233"/>
          </a:xfrm>
        </p:spPr>
        <p:txBody>
          <a:bodyPr>
            <a:normAutofit/>
          </a:bodyPr>
          <a:lstStyle/>
          <a:p>
            <a:r>
              <a:rPr lang="en-US" b="0" dirty="0">
                <a:latin typeface="Calibri"/>
                <a:ea typeface="+mj-lt"/>
                <a:cs typeface="+mj-lt"/>
              </a:rPr>
              <a:t>Theoretical Framework</a:t>
            </a:r>
            <a:endParaRPr lang="en-US" dirty="0">
              <a:latin typeface="Calibri"/>
              <a:cs typeface="Calibri"/>
            </a:endParaRPr>
          </a:p>
        </p:txBody>
      </p:sp>
      <p:sp>
        <p:nvSpPr>
          <p:cNvPr id="55"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Content Placeholder 2">
            <a:extLst>
              <a:ext uri="{FF2B5EF4-FFF2-40B4-BE49-F238E27FC236}">
                <a16:creationId xmlns:a16="http://schemas.microsoft.com/office/drawing/2014/main" id="{B3A0118A-A41B-DA36-6FFC-5505ADAC46C1}"/>
              </a:ext>
            </a:extLst>
          </p:cNvPr>
          <p:cNvSpPr>
            <a:spLocks noGrp="1"/>
          </p:cNvSpPr>
          <p:nvPr>
            <p:ph idx="1"/>
          </p:nvPr>
        </p:nvSpPr>
        <p:spPr>
          <a:xfrm>
            <a:off x="838200" y="2478024"/>
            <a:ext cx="10515600" cy="3694176"/>
          </a:xfrm>
        </p:spPr>
        <p:txBody>
          <a:bodyPr vert="horz" lIns="91440" tIns="45720" rIns="91440" bIns="45720" rtlCol="0" anchor="t">
            <a:normAutofit/>
          </a:bodyPr>
          <a:lstStyle/>
          <a:p>
            <a:r>
              <a:rPr lang="en-US" sz="2200" dirty="0">
                <a:latin typeface="Calibri"/>
                <a:cs typeface="Calibri"/>
              </a:rPr>
              <a:t>Marginality and Mattering Theory </a:t>
            </a:r>
            <a:r>
              <a:rPr lang="en-US" sz="2200" dirty="0">
                <a:latin typeface="Calibri"/>
                <a:ea typeface="+mn-lt"/>
                <a:cs typeface="+mn-lt"/>
              </a:rPr>
              <a:t>(Schlossberg, 1989)</a:t>
            </a:r>
          </a:p>
          <a:p>
            <a:pPr lvl="1"/>
            <a:r>
              <a:rPr lang="en-US" sz="1800" dirty="0">
                <a:latin typeface="Calibri"/>
                <a:cs typeface="Calibri"/>
              </a:rPr>
              <a:t>Attention</a:t>
            </a:r>
          </a:p>
          <a:p>
            <a:pPr lvl="1"/>
            <a:r>
              <a:rPr lang="en-US" sz="1800" dirty="0">
                <a:latin typeface="Calibri"/>
                <a:cs typeface="Calibri"/>
              </a:rPr>
              <a:t>Importance</a:t>
            </a:r>
          </a:p>
          <a:p>
            <a:pPr lvl="1"/>
            <a:r>
              <a:rPr lang="en-US" sz="1800" dirty="0">
                <a:latin typeface="Calibri"/>
                <a:cs typeface="Calibri"/>
              </a:rPr>
              <a:t>Ego Extension</a:t>
            </a:r>
          </a:p>
          <a:p>
            <a:pPr lvl="1"/>
            <a:r>
              <a:rPr lang="en-US" sz="1800" dirty="0">
                <a:latin typeface="Calibri"/>
                <a:cs typeface="Calibri"/>
              </a:rPr>
              <a:t>Dependence</a:t>
            </a:r>
          </a:p>
          <a:p>
            <a:pPr lvl="1"/>
            <a:r>
              <a:rPr lang="en-US" sz="1800" dirty="0">
                <a:latin typeface="Calibri"/>
                <a:cs typeface="Calibri"/>
              </a:rPr>
              <a:t>Appreciation</a:t>
            </a:r>
          </a:p>
        </p:txBody>
      </p:sp>
      <p:sp>
        <p:nvSpPr>
          <p:cNvPr id="4" name="TextBox 3">
            <a:extLst>
              <a:ext uri="{FF2B5EF4-FFF2-40B4-BE49-F238E27FC236}">
                <a16:creationId xmlns:a16="http://schemas.microsoft.com/office/drawing/2014/main" id="{D2250512-137B-8477-A247-137C18740C2D}"/>
              </a:ext>
            </a:extLst>
          </p:cNvPr>
          <p:cNvSpPr txBox="1"/>
          <p:nvPr/>
        </p:nvSpPr>
        <p:spPr>
          <a:xfrm>
            <a:off x="-2684" y="351486"/>
            <a:ext cx="442711"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A b c x</a:t>
            </a:r>
          </a:p>
        </p:txBody>
      </p:sp>
      <p:pic>
        <p:nvPicPr>
          <p:cNvPr id="3" name="Marginality and Mattering Theory">
            <a:hlinkClick r:id="" action="ppaction://media"/>
            <a:extLst>
              <a:ext uri="{FF2B5EF4-FFF2-40B4-BE49-F238E27FC236}">
                <a16:creationId xmlns:a16="http://schemas.microsoft.com/office/drawing/2014/main" id="{9727D306-9636-E0C8-7760-998B14F02E3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9650" y="5883275"/>
            <a:ext cx="730250" cy="730250"/>
          </a:xfrm>
          <a:prstGeom prst="rect">
            <a:avLst/>
          </a:prstGeom>
        </p:spPr>
      </p:pic>
    </p:spTree>
    <p:extLst>
      <p:ext uri="{BB962C8B-B14F-4D97-AF65-F5344CB8AC3E}">
        <p14:creationId xmlns:p14="http://schemas.microsoft.com/office/powerpoint/2010/main" val="3113327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F45496-2003-4FAB-4543-2F2E78F538A6}"/>
              </a:ext>
            </a:extLst>
          </p:cNvPr>
          <p:cNvSpPr>
            <a:spLocks noGrp="1"/>
          </p:cNvSpPr>
          <p:nvPr>
            <p:ph type="title"/>
          </p:nvPr>
        </p:nvSpPr>
        <p:spPr>
          <a:xfrm>
            <a:off x="838200" y="253397"/>
            <a:ext cx="10515600" cy="1273233"/>
          </a:xfrm>
        </p:spPr>
        <p:txBody>
          <a:bodyPr>
            <a:normAutofit/>
          </a:bodyPr>
          <a:lstStyle/>
          <a:p>
            <a:r>
              <a:rPr lang="en-US" b="0" dirty="0">
                <a:latin typeface="Calibri"/>
                <a:ea typeface="+mj-lt"/>
                <a:cs typeface="+mj-lt"/>
              </a:rPr>
              <a:t>Proposal #1 - Mentor Program</a:t>
            </a:r>
            <a:endParaRPr lang="en-US" dirty="0">
              <a:latin typeface="Calibri"/>
              <a:cs typeface="Calibri"/>
            </a:endParaRPr>
          </a:p>
        </p:txBody>
      </p:sp>
      <p:sp>
        <p:nvSpPr>
          <p:cNvPr id="55"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Content Placeholder 2">
            <a:extLst>
              <a:ext uri="{FF2B5EF4-FFF2-40B4-BE49-F238E27FC236}">
                <a16:creationId xmlns:a16="http://schemas.microsoft.com/office/drawing/2014/main" id="{B3A0118A-A41B-DA36-6FFC-5505ADAC46C1}"/>
              </a:ext>
            </a:extLst>
          </p:cNvPr>
          <p:cNvSpPr>
            <a:spLocks noGrp="1"/>
          </p:cNvSpPr>
          <p:nvPr>
            <p:ph idx="1"/>
          </p:nvPr>
        </p:nvSpPr>
        <p:spPr>
          <a:xfrm>
            <a:off x="838200" y="2478024"/>
            <a:ext cx="10515600" cy="3694176"/>
          </a:xfrm>
        </p:spPr>
        <p:txBody>
          <a:bodyPr vert="horz" lIns="91440" tIns="45720" rIns="91440" bIns="45720" rtlCol="0" anchor="t">
            <a:normAutofit/>
          </a:bodyPr>
          <a:lstStyle/>
          <a:p>
            <a:r>
              <a:rPr lang="en-US" sz="2400" dirty="0">
                <a:latin typeface="Calibri"/>
                <a:cs typeface="Calibri"/>
              </a:rPr>
              <a:t>Pair up incoming TGNC STEM students with other TGNC STEM students who have been at NU for at least one academic year</a:t>
            </a:r>
          </a:p>
          <a:p>
            <a:r>
              <a:rPr lang="en-US" sz="2400" dirty="0">
                <a:latin typeface="Calibri"/>
                <a:cs typeface="Calibri"/>
              </a:rPr>
              <a:t>Pair TGNC STEM students with a TGNC STEM faculty or staff member </a:t>
            </a:r>
          </a:p>
          <a:p>
            <a:r>
              <a:rPr lang="en-US" sz="2400" dirty="0">
                <a:latin typeface="Calibri"/>
                <a:cs typeface="Calibri"/>
              </a:rPr>
              <a:t>Pair TGNC STEM students with an ally</a:t>
            </a:r>
          </a:p>
          <a:p>
            <a:pPr marL="0" indent="0">
              <a:buNone/>
            </a:pPr>
            <a:endParaRPr lang="en-US" sz="2200" dirty="0">
              <a:latin typeface="Calibri"/>
              <a:cs typeface="Calibri"/>
            </a:endParaRPr>
          </a:p>
        </p:txBody>
      </p:sp>
      <p:sp>
        <p:nvSpPr>
          <p:cNvPr id="4" name="TextBox 3">
            <a:extLst>
              <a:ext uri="{FF2B5EF4-FFF2-40B4-BE49-F238E27FC236}">
                <a16:creationId xmlns:a16="http://schemas.microsoft.com/office/drawing/2014/main" id="{D2250512-137B-8477-A247-137C18740C2D}"/>
              </a:ext>
            </a:extLst>
          </p:cNvPr>
          <p:cNvSpPr txBox="1"/>
          <p:nvPr/>
        </p:nvSpPr>
        <p:spPr>
          <a:xfrm>
            <a:off x="-2684" y="351486"/>
            <a:ext cx="442711"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A b c x</a:t>
            </a:r>
          </a:p>
        </p:txBody>
      </p:sp>
      <p:pic>
        <p:nvPicPr>
          <p:cNvPr id="9" name="slide 7">
            <a:hlinkClick r:id="" action="ppaction://media"/>
            <a:extLst>
              <a:ext uri="{FF2B5EF4-FFF2-40B4-BE49-F238E27FC236}">
                <a16:creationId xmlns:a16="http://schemas.microsoft.com/office/drawing/2014/main" id="{9B0E7D8C-E958-8CA1-F557-31E101F307F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1643" y="6088532"/>
            <a:ext cx="487363" cy="487363"/>
          </a:xfrm>
          <a:prstGeom prst="rect">
            <a:avLst/>
          </a:prstGeom>
        </p:spPr>
      </p:pic>
    </p:spTree>
    <p:extLst>
      <p:ext uri="{BB962C8B-B14F-4D97-AF65-F5344CB8AC3E}">
        <p14:creationId xmlns:p14="http://schemas.microsoft.com/office/powerpoint/2010/main" val="1748389245"/>
      </p:ext>
    </p:extLst>
  </p:cSld>
  <p:clrMapOvr>
    <a:masterClrMapping/>
  </p:clrMapOvr>
  <mc:AlternateContent xmlns:mc="http://schemas.openxmlformats.org/markup-compatibility/2006" xmlns:p14="http://schemas.microsoft.com/office/powerpoint/2010/main">
    <mc:Choice Requires="p14">
      <p:transition spd="slow" p14:dur="2000" advTm="70970"/>
    </mc:Choice>
    <mc:Fallback xmlns="">
      <p:transition spd="slow" advTm="709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02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F45496-2003-4FAB-4543-2F2E78F538A6}"/>
              </a:ext>
            </a:extLst>
          </p:cNvPr>
          <p:cNvSpPr>
            <a:spLocks noGrp="1"/>
          </p:cNvSpPr>
          <p:nvPr>
            <p:ph type="title"/>
          </p:nvPr>
        </p:nvSpPr>
        <p:spPr>
          <a:xfrm>
            <a:off x="838200" y="253397"/>
            <a:ext cx="10515600" cy="1273233"/>
          </a:xfrm>
        </p:spPr>
        <p:txBody>
          <a:bodyPr>
            <a:normAutofit/>
          </a:bodyPr>
          <a:lstStyle/>
          <a:p>
            <a:r>
              <a:rPr lang="en-US" b="0" dirty="0">
                <a:latin typeface="Calibri"/>
                <a:ea typeface="+mj-lt"/>
                <a:cs typeface="+mj-lt"/>
              </a:rPr>
              <a:t>Proposal #2 – Resource Packet (Digital or Paper)</a:t>
            </a:r>
            <a:endParaRPr lang="en-US" dirty="0">
              <a:latin typeface="Calibri"/>
              <a:cs typeface="Calibri"/>
            </a:endParaRPr>
          </a:p>
        </p:txBody>
      </p:sp>
      <p:sp>
        <p:nvSpPr>
          <p:cNvPr id="55"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Content Placeholder 2">
            <a:extLst>
              <a:ext uri="{FF2B5EF4-FFF2-40B4-BE49-F238E27FC236}">
                <a16:creationId xmlns:a16="http://schemas.microsoft.com/office/drawing/2014/main" id="{B3A0118A-A41B-DA36-6FFC-5505ADAC46C1}"/>
              </a:ext>
            </a:extLst>
          </p:cNvPr>
          <p:cNvSpPr>
            <a:spLocks noGrp="1"/>
          </p:cNvSpPr>
          <p:nvPr>
            <p:ph idx="1"/>
          </p:nvPr>
        </p:nvSpPr>
        <p:spPr>
          <a:xfrm>
            <a:off x="746760" y="2071666"/>
            <a:ext cx="10515600" cy="4786334"/>
          </a:xfrm>
        </p:spPr>
        <p:txBody>
          <a:bodyPr vert="horz" lIns="91440" tIns="45720" rIns="91440" bIns="45720" rtlCol="0" anchor="t">
            <a:normAutofit lnSpcReduction="10000"/>
          </a:bodyPr>
          <a:lstStyle/>
          <a:p>
            <a:r>
              <a:rPr lang="en-US" sz="2200" dirty="0">
                <a:latin typeface="Calibri"/>
                <a:cs typeface="Calibri"/>
              </a:rPr>
              <a:t>Trans@NU information</a:t>
            </a:r>
          </a:p>
          <a:p>
            <a:r>
              <a:rPr lang="en-US" sz="2200" dirty="0">
                <a:latin typeface="Calibri"/>
                <a:cs typeface="Calibri"/>
              </a:rPr>
              <a:t>List of psychiatrists and psychologists covered by university insurance</a:t>
            </a:r>
          </a:p>
          <a:p>
            <a:r>
              <a:rPr lang="en-US" sz="2200" dirty="0">
                <a:latin typeface="Calibri"/>
                <a:cs typeface="Calibri"/>
              </a:rPr>
              <a:t>Services available at NU University Health Services </a:t>
            </a:r>
          </a:p>
          <a:p>
            <a:r>
              <a:rPr lang="en-US" sz="2200" dirty="0">
                <a:latin typeface="Calibri"/>
                <a:cs typeface="Calibri"/>
              </a:rPr>
              <a:t>Grant and scholarship opportunities for T/GNC</a:t>
            </a:r>
          </a:p>
          <a:p>
            <a:r>
              <a:rPr lang="en-US" sz="2200" dirty="0">
                <a:latin typeface="Calibri"/>
                <a:cs typeface="Calibri"/>
              </a:rPr>
              <a:t>NU LGBTQA Resource Center info</a:t>
            </a:r>
          </a:p>
          <a:p>
            <a:r>
              <a:rPr lang="en-US" sz="2200" dirty="0">
                <a:latin typeface="Calibri"/>
                <a:cs typeface="Calibri"/>
              </a:rPr>
              <a:t>NU policies</a:t>
            </a:r>
          </a:p>
          <a:p>
            <a:r>
              <a:rPr lang="en-US" sz="2200" dirty="0">
                <a:latin typeface="Calibri"/>
                <a:cs typeface="Calibri"/>
              </a:rPr>
              <a:t>Student organizations and affinity groups information</a:t>
            </a:r>
          </a:p>
          <a:p>
            <a:r>
              <a:rPr lang="en-US" sz="2200" dirty="0">
                <a:latin typeface="Calibri"/>
                <a:cs typeface="Calibri"/>
              </a:rPr>
              <a:t>Trans lifeline</a:t>
            </a:r>
          </a:p>
          <a:p>
            <a:r>
              <a:rPr lang="en-US" sz="2200" dirty="0">
                <a:latin typeface="Calibri"/>
                <a:cs typeface="Calibri"/>
              </a:rPr>
              <a:t>Rainbow Graduation</a:t>
            </a:r>
          </a:p>
          <a:p>
            <a:r>
              <a:rPr lang="en-US" sz="2200" dirty="0">
                <a:latin typeface="Calibri"/>
                <a:cs typeface="Calibri"/>
              </a:rPr>
              <a:t>Boston area TGNC support groups</a:t>
            </a:r>
          </a:p>
        </p:txBody>
      </p:sp>
      <p:sp>
        <p:nvSpPr>
          <p:cNvPr id="4" name="TextBox 3">
            <a:extLst>
              <a:ext uri="{FF2B5EF4-FFF2-40B4-BE49-F238E27FC236}">
                <a16:creationId xmlns:a16="http://schemas.microsoft.com/office/drawing/2014/main" id="{D2250512-137B-8477-A247-137C18740C2D}"/>
              </a:ext>
            </a:extLst>
          </p:cNvPr>
          <p:cNvSpPr txBox="1"/>
          <p:nvPr/>
        </p:nvSpPr>
        <p:spPr>
          <a:xfrm>
            <a:off x="-2684" y="351486"/>
            <a:ext cx="442711"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A b c x</a:t>
            </a:r>
          </a:p>
        </p:txBody>
      </p:sp>
      <p:pic>
        <p:nvPicPr>
          <p:cNvPr id="6" name="slide 8">
            <a:hlinkClick r:id="" action="ppaction://media"/>
            <a:extLst>
              <a:ext uri="{FF2B5EF4-FFF2-40B4-BE49-F238E27FC236}">
                <a16:creationId xmlns:a16="http://schemas.microsoft.com/office/drawing/2014/main" id="{5E918C56-2F29-C42B-2AFF-B8A42853B8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62360" y="6086760"/>
            <a:ext cx="487363" cy="487363"/>
          </a:xfrm>
          <a:prstGeom prst="rect">
            <a:avLst/>
          </a:prstGeom>
        </p:spPr>
      </p:pic>
    </p:spTree>
    <p:extLst>
      <p:ext uri="{BB962C8B-B14F-4D97-AF65-F5344CB8AC3E}">
        <p14:creationId xmlns:p14="http://schemas.microsoft.com/office/powerpoint/2010/main" val="1916065659"/>
      </p:ext>
    </p:extLst>
  </p:cSld>
  <p:clrMapOvr>
    <a:masterClrMapping/>
  </p:clrMapOvr>
  <mc:AlternateContent xmlns:mc="http://schemas.openxmlformats.org/markup-compatibility/2006" xmlns:p14="http://schemas.microsoft.com/office/powerpoint/2010/main">
    <mc:Choice Requires="p14">
      <p:transition spd="slow" p14:dur="2000" advTm="60335"/>
    </mc:Choice>
    <mc:Fallback xmlns="">
      <p:transition spd="slow" advTm="603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7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F45496-2003-4FAB-4543-2F2E78F538A6}"/>
              </a:ext>
            </a:extLst>
          </p:cNvPr>
          <p:cNvSpPr>
            <a:spLocks noGrp="1"/>
          </p:cNvSpPr>
          <p:nvPr>
            <p:ph type="title"/>
          </p:nvPr>
        </p:nvSpPr>
        <p:spPr>
          <a:xfrm>
            <a:off x="838200" y="253397"/>
            <a:ext cx="10515600" cy="1273233"/>
          </a:xfrm>
        </p:spPr>
        <p:txBody>
          <a:bodyPr>
            <a:normAutofit/>
          </a:bodyPr>
          <a:lstStyle/>
          <a:p>
            <a:r>
              <a:rPr lang="en-US" b="0" dirty="0">
                <a:latin typeface="Calibri"/>
                <a:ea typeface="+mj-lt"/>
                <a:cs typeface="+mj-lt"/>
              </a:rPr>
              <a:t>Proposals – Additional Information</a:t>
            </a:r>
            <a:endParaRPr lang="en-US" dirty="0">
              <a:latin typeface="Calibri"/>
              <a:cs typeface="Calibri"/>
            </a:endParaRPr>
          </a:p>
        </p:txBody>
      </p:sp>
      <p:sp>
        <p:nvSpPr>
          <p:cNvPr id="55"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Content Placeholder 2">
            <a:extLst>
              <a:ext uri="{FF2B5EF4-FFF2-40B4-BE49-F238E27FC236}">
                <a16:creationId xmlns:a16="http://schemas.microsoft.com/office/drawing/2014/main" id="{B3A0118A-A41B-DA36-6FFC-5505ADAC46C1}"/>
              </a:ext>
            </a:extLst>
          </p:cNvPr>
          <p:cNvSpPr>
            <a:spLocks noGrp="1"/>
          </p:cNvSpPr>
          <p:nvPr>
            <p:ph idx="1"/>
          </p:nvPr>
        </p:nvSpPr>
        <p:spPr>
          <a:xfrm>
            <a:off x="838200" y="2251587"/>
            <a:ext cx="10515600" cy="4434348"/>
          </a:xfrm>
        </p:spPr>
        <p:txBody>
          <a:bodyPr vert="horz" lIns="91440" tIns="45720" rIns="91440" bIns="45720" rtlCol="0" anchor="t">
            <a:normAutofit/>
          </a:bodyPr>
          <a:lstStyle/>
          <a:p>
            <a:r>
              <a:rPr lang="en-US" sz="2400" dirty="0">
                <a:latin typeface="Calibri"/>
                <a:cs typeface="Calibri"/>
              </a:rPr>
              <a:t>Budget Implications</a:t>
            </a:r>
          </a:p>
          <a:p>
            <a:r>
              <a:rPr lang="en-US" sz="2400" dirty="0">
                <a:latin typeface="Calibri"/>
                <a:cs typeface="Calibri"/>
              </a:rPr>
              <a:t>Assessment Plan</a:t>
            </a:r>
          </a:p>
          <a:p>
            <a:r>
              <a:rPr lang="en-US" sz="2400" dirty="0">
                <a:latin typeface="Calibri"/>
                <a:cs typeface="Calibri"/>
              </a:rPr>
              <a:t>Legal Considerations</a:t>
            </a:r>
          </a:p>
          <a:p>
            <a:r>
              <a:rPr lang="en-US" sz="2400" dirty="0">
                <a:latin typeface="Calibri"/>
                <a:cs typeface="Calibri"/>
              </a:rPr>
              <a:t>Other Considerations Raised in Classes</a:t>
            </a:r>
          </a:p>
          <a:p>
            <a:endParaRPr lang="en-US" sz="2000" dirty="0">
              <a:latin typeface="Calibri"/>
              <a:cs typeface="Calibri"/>
            </a:endParaRPr>
          </a:p>
        </p:txBody>
      </p:sp>
      <p:sp>
        <p:nvSpPr>
          <p:cNvPr id="4" name="TextBox 3">
            <a:extLst>
              <a:ext uri="{FF2B5EF4-FFF2-40B4-BE49-F238E27FC236}">
                <a16:creationId xmlns:a16="http://schemas.microsoft.com/office/drawing/2014/main" id="{D2250512-137B-8477-A247-137C18740C2D}"/>
              </a:ext>
            </a:extLst>
          </p:cNvPr>
          <p:cNvSpPr txBox="1"/>
          <p:nvPr/>
        </p:nvSpPr>
        <p:spPr>
          <a:xfrm>
            <a:off x="-2684" y="351486"/>
            <a:ext cx="442711"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A b c x</a:t>
            </a:r>
          </a:p>
        </p:txBody>
      </p:sp>
      <p:pic>
        <p:nvPicPr>
          <p:cNvPr id="3" name="Slide 9">
            <a:hlinkClick r:id="" action="ppaction://media"/>
            <a:extLst>
              <a:ext uri="{FF2B5EF4-FFF2-40B4-BE49-F238E27FC236}">
                <a16:creationId xmlns:a16="http://schemas.microsoft.com/office/drawing/2014/main" id="{A84CCB76-6ABD-6F24-11F6-8A42AB952B6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78431" y="6154255"/>
            <a:ext cx="487363" cy="487363"/>
          </a:xfrm>
          <a:prstGeom prst="rect">
            <a:avLst/>
          </a:prstGeom>
        </p:spPr>
      </p:pic>
    </p:spTree>
    <p:extLst>
      <p:ext uri="{BB962C8B-B14F-4D97-AF65-F5344CB8AC3E}">
        <p14:creationId xmlns:p14="http://schemas.microsoft.com/office/powerpoint/2010/main" val="2621863683"/>
      </p:ext>
    </p:extLst>
  </p:cSld>
  <p:clrMapOvr>
    <a:masterClrMapping/>
  </p:clrMapOvr>
  <mc:AlternateContent xmlns:mc="http://schemas.openxmlformats.org/markup-compatibility/2006" xmlns:p14="http://schemas.microsoft.com/office/powerpoint/2010/main">
    <mc:Choice Requires="p14">
      <p:transition spd="slow" p14:dur="2000" advTm="45242"/>
    </mc:Choice>
    <mc:Fallback xmlns="">
      <p:transition spd="slow" advTm="452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2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1513</Words>
  <Application>Microsoft Office PowerPoint</Application>
  <PresentationFormat>Widescreen</PresentationFormat>
  <Paragraphs>116</Paragraphs>
  <Slides>12</Slides>
  <Notes>4</Notes>
  <HiddenSlides>0</HiddenSlides>
  <MMClips>6</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AccentBoxVTI</vt:lpstr>
      <vt:lpstr>Retention of  Transgender and  Gender  Non-Conforming Undergraduate STEM Students  Maia Almeida Diane Saraceni Shannon Usher</vt:lpstr>
      <vt:lpstr>Identification and Summary of Issue</vt:lpstr>
      <vt:lpstr>History of the Issue</vt:lpstr>
      <vt:lpstr>Institutional Context</vt:lpstr>
      <vt:lpstr>Theoretical Framework</vt:lpstr>
      <vt:lpstr>Theoretical Framework</vt:lpstr>
      <vt:lpstr>Proposal #1 - Mentor Program</vt:lpstr>
      <vt:lpstr>Proposal #2 – Resource Packet (Digital or Paper)</vt:lpstr>
      <vt:lpstr>Proposals – Additional Information</vt:lpstr>
      <vt:lpstr>Thank You</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flag</dc:title>
  <dc:creator>Diane Saraceni</dc:creator>
  <cp:lastModifiedBy>Diane Saraceni</cp:lastModifiedBy>
  <cp:revision>71</cp:revision>
  <dcterms:created xsi:type="dcterms:W3CDTF">2023-02-05T15:18:48Z</dcterms:created>
  <dcterms:modified xsi:type="dcterms:W3CDTF">2023-02-12T00:08:58Z</dcterms:modified>
</cp:coreProperties>
</file>